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461" r:id="rId3"/>
    <p:sldId id="467" r:id="rId4"/>
    <p:sldId id="465" r:id="rId5"/>
    <p:sldId id="460" r:id="rId6"/>
    <p:sldId id="459" r:id="rId7"/>
    <p:sldId id="258" r:id="rId8"/>
    <p:sldId id="259" r:id="rId9"/>
    <p:sldId id="463" r:id="rId10"/>
    <p:sldId id="262" r:id="rId11"/>
    <p:sldId id="466" r:id="rId12"/>
    <p:sldId id="263" r:id="rId13"/>
    <p:sldId id="261" r:id="rId14"/>
    <p:sldId id="464" r:id="rId15"/>
    <p:sldId id="264" r:id="rId16"/>
    <p:sldId id="468" r:id="rId17"/>
    <p:sldId id="265" r:id="rId18"/>
    <p:sldId id="266" r:id="rId19"/>
    <p:sldId id="469" r:id="rId20"/>
    <p:sldId id="471" r:id="rId21"/>
    <p:sldId id="267" r:id="rId22"/>
    <p:sldId id="472" r:id="rId23"/>
    <p:sldId id="268" r:id="rId24"/>
    <p:sldId id="269" r:id="rId25"/>
    <p:sldId id="474" r:id="rId26"/>
    <p:sldId id="473" r:id="rId27"/>
    <p:sldId id="411" r:id="rId28"/>
  </p:sldIdLst>
  <p:sldSz cx="12192000" cy="6858000"/>
  <p:notesSz cx="7010400" cy="92964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74" userDrawn="1">
          <p15:clr>
            <a:srgbClr val="A4A3A4"/>
          </p15:clr>
        </p15:guide>
        <p15:guide id="2" pos="32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ìa Monica Villamil Gallego" initials="MMVG" lastIdx="1" clrIdx="0">
    <p:extLst>
      <p:ext uri="{19B8F6BF-5375-455C-9EA6-DF929625EA0E}">
        <p15:presenceInfo xmlns:p15="http://schemas.microsoft.com/office/powerpoint/2012/main" userId="ea23f12e948ec63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37E9"/>
    <a:srgbClr val="FF5050"/>
    <a:srgbClr val="0055B2"/>
    <a:srgbClr val="88D555"/>
    <a:srgbClr val="85FF5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17" autoAdjust="0"/>
    <p:restoredTop sz="97059"/>
  </p:normalViewPr>
  <p:slideViewPr>
    <p:cSldViewPr snapToGrid="0" showGuides="1">
      <p:cViewPr varScale="1">
        <p:scale>
          <a:sx n="111" d="100"/>
          <a:sy n="111" d="100"/>
        </p:scale>
        <p:origin x="762" y="102"/>
      </p:cViewPr>
      <p:guideLst>
        <p:guide orient="horz" pos="3974"/>
        <p:guide pos="325"/>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ìa Monica Villamil Gallego" userId="ea23f12e948ec633" providerId="LiveId" clId="{40A5DECB-A32B-495A-AD9D-1B31DD15BF2F}"/>
    <pc:docChg chg="undo custSel addSld delSld modSld sldOrd">
      <pc:chgData name="Marìa Monica Villamil Gallego" userId="ea23f12e948ec633" providerId="LiveId" clId="{40A5DECB-A32B-495A-AD9D-1B31DD15BF2F}" dt="2020-11-18T13:10:19.169" v="1235" actId="1076"/>
      <pc:docMkLst>
        <pc:docMk/>
      </pc:docMkLst>
      <pc:sldChg chg="modSp del mod">
        <pc:chgData name="Marìa Monica Villamil Gallego" userId="ea23f12e948ec633" providerId="LiveId" clId="{40A5DECB-A32B-495A-AD9D-1B31DD15BF2F}" dt="2020-11-18T03:38:36.608" v="109" actId="2696"/>
        <pc:sldMkLst>
          <pc:docMk/>
          <pc:sldMk cId="3850002187" sldId="257"/>
        </pc:sldMkLst>
        <pc:spChg chg="mod">
          <ac:chgData name="Marìa Monica Villamil Gallego" userId="ea23f12e948ec633" providerId="LiveId" clId="{40A5DECB-A32B-495A-AD9D-1B31DD15BF2F}" dt="2020-11-18T02:23:33.880" v="4"/>
          <ac:spMkLst>
            <pc:docMk/>
            <pc:sldMk cId="3850002187" sldId="257"/>
            <ac:spMk id="5" creationId="{00000000-0000-0000-0000-000000000000}"/>
          </ac:spMkLst>
        </pc:spChg>
      </pc:sldChg>
      <pc:sldChg chg="addSp modSp add mod setBg">
        <pc:chgData name="Marìa Monica Villamil Gallego" userId="ea23f12e948ec633" providerId="LiveId" clId="{40A5DECB-A32B-495A-AD9D-1B31DD15BF2F}" dt="2020-11-18T04:05:36.075" v="452" actId="208"/>
        <pc:sldMkLst>
          <pc:docMk/>
          <pc:sldMk cId="1976913331" sldId="258"/>
        </pc:sldMkLst>
        <pc:spChg chg="add mod">
          <ac:chgData name="Marìa Monica Villamil Gallego" userId="ea23f12e948ec633" providerId="LiveId" clId="{40A5DECB-A32B-495A-AD9D-1B31DD15BF2F}" dt="2020-11-18T04:05:19.154" v="449" actId="208"/>
          <ac:spMkLst>
            <pc:docMk/>
            <pc:sldMk cId="1976913331" sldId="258"/>
            <ac:spMk id="2" creationId="{0BF052B7-6CD5-444E-90E3-75110FB62AE4}"/>
          </ac:spMkLst>
        </pc:spChg>
        <pc:spChg chg="add mod">
          <ac:chgData name="Marìa Monica Villamil Gallego" userId="ea23f12e948ec633" providerId="LiveId" clId="{40A5DECB-A32B-495A-AD9D-1B31DD15BF2F}" dt="2020-11-18T04:05:14.686" v="448" actId="208"/>
          <ac:spMkLst>
            <pc:docMk/>
            <pc:sldMk cId="1976913331" sldId="258"/>
            <ac:spMk id="4" creationId="{C2E596FE-2422-4D9C-947F-A276A17DDA34}"/>
          </ac:spMkLst>
        </pc:spChg>
        <pc:cxnChg chg="add mod">
          <ac:chgData name="Marìa Monica Villamil Gallego" userId="ea23f12e948ec633" providerId="LiveId" clId="{40A5DECB-A32B-495A-AD9D-1B31DD15BF2F}" dt="2020-11-18T04:05:36.075" v="452" actId="208"/>
          <ac:cxnSpMkLst>
            <pc:docMk/>
            <pc:sldMk cId="1976913331" sldId="258"/>
            <ac:cxnSpMk id="6" creationId="{973605A3-E71D-445E-8EBB-72733B1AD5EA}"/>
          </ac:cxnSpMkLst>
        </pc:cxnChg>
      </pc:sldChg>
      <pc:sldChg chg="add setBg">
        <pc:chgData name="Marìa Monica Villamil Gallego" userId="ea23f12e948ec633" providerId="LiveId" clId="{40A5DECB-A32B-495A-AD9D-1B31DD15BF2F}" dt="2020-11-18T02:22:00.550" v="0"/>
        <pc:sldMkLst>
          <pc:docMk/>
          <pc:sldMk cId="1025986669" sldId="259"/>
        </pc:sldMkLst>
      </pc:sldChg>
      <pc:sldChg chg="add del setBg">
        <pc:chgData name="Marìa Monica Villamil Gallego" userId="ea23f12e948ec633" providerId="LiveId" clId="{40A5DECB-A32B-495A-AD9D-1B31DD15BF2F}" dt="2020-11-18T04:02:25.945" v="338" actId="47"/>
        <pc:sldMkLst>
          <pc:docMk/>
          <pc:sldMk cId="2598717765" sldId="260"/>
        </pc:sldMkLst>
      </pc:sldChg>
      <pc:sldChg chg="modSp add mod setBg">
        <pc:chgData name="Marìa Monica Villamil Gallego" userId="ea23f12e948ec633" providerId="LiveId" clId="{40A5DECB-A32B-495A-AD9D-1B31DD15BF2F}" dt="2020-11-18T13:02:42.045" v="1229" actId="14100"/>
        <pc:sldMkLst>
          <pc:docMk/>
          <pc:sldMk cId="373718571" sldId="261"/>
        </pc:sldMkLst>
        <pc:picChg chg="mod modCrop">
          <ac:chgData name="Marìa Monica Villamil Gallego" userId="ea23f12e948ec633" providerId="LiveId" clId="{40A5DECB-A32B-495A-AD9D-1B31DD15BF2F}" dt="2020-11-18T13:02:42.045" v="1229" actId="14100"/>
          <ac:picMkLst>
            <pc:docMk/>
            <pc:sldMk cId="373718571" sldId="261"/>
            <ac:picMk id="3" creationId="{62BA8EE3-66AE-48E6-B9BB-B90AB8762C7A}"/>
          </ac:picMkLst>
        </pc:picChg>
      </pc:sldChg>
      <pc:sldChg chg="add setBg">
        <pc:chgData name="Marìa Monica Villamil Gallego" userId="ea23f12e948ec633" providerId="LiveId" clId="{40A5DECB-A32B-495A-AD9D-1B31DD15BF2F}" dt="2020-11-18T02:22:00.550" v="0"/>
        <pc:sldMkLst>
          <pc:docMk/>
          <pc:sldMk cId="3387040691" sldId="262"/>
        </pc:sldMkLst>
      </pc:sldChg>
      <pc:sldChg chg="add setBg">
        <pc:chgData name="Marìa Monica Villamil Gallego" userId="ea23f12e948ec633" providerId="LiveId" clId="{40A5DECB-A32B-495A-AD9D-1B31DD15BF2F}" dt="2020-11-18T02:22:00.550" v="0"/>
        <pc:sldMkLst>
          <pc:docMk/>
          <pc:sldMk cId="1256816701" sldId="263"/>
        </pc:sldMkLst>
      </pc:sldChg>
      <pc:sldChg chg="add setBg">
        <pc:chgData name="Marìa Monica Villamil Gallego" userId="ea23f12e948ec633" providerId="LiveId" clId="{40A5DECB-A32B-495A-AD9D-1B31DD15BF2F}" dt="2020-11-18T02:22:00.550" v="0"/>
        <pc:sldMkLst>
          <pc:docMk/>
          <pc:sldMk cId="336835754" sldId="264"/>
        </pc:sldMkLst>
      </pc:sldChg>
      <pc:sldChg chg="modSp add mod setBg">
        <pc:chgData name="Marìa Monica Villamil Gallego" userId="ea23f12e948ec633" providerId="LiveId" clId="{40A5DECB-A32B-495A-AD9D-1B31DD15BF2F}" dt="2020-11-18T13:03:10.779" v="1230" actId="14100"/>
        <pc:sldMkLst>
          <pc:docMk/>
          <pc:sldMk cId="2086514772" sldId="265"/>
        </pc:sldMkLst>
        <pc:picChg chg="mod">
          <ac:chgData name="Marìa Monica Villamil Gallego" userId="ea23f12e948ec633" providerId="LiveId" clId="{40A5DECB-A32B-495A-AD9D-1B31DD15BF2F}" dt="2020-11-18T13:03:10.779" v="1230" actId="14100"/>
          <ac:picMkLst>
            <pc:docMk/>
            <pc:sldMk cId="2086514772" sldId="265"/>
            <ac:picMk id="3" creationId="{6A8B6E1A-B35A-4C6F-997E-25CB66BEACA8}"/>
          </ac:picMkLst>
        </pc:picChg>
      </pc:sldChg>
      <pc:sldChg chg="modSp add mod setBg">
        <pc:chgData name="Marìa Monica Villamil Gallego" userId="ea23f12e948ec633" providerId="LiveId" clId="{40A5DECB-A32B-495A-AD9D-1B31DD15BF2F}" dt="2020-11-18T13:03:18.399" v="1231" actId="14100"/>
        <pc:sldMkLst>
          <pc:docMk/>
          <pc:sldMk cId="3435590863" sldId="266"/>
        </pc:sldMkLst>
        <pc:picChg chg="mod">
          <ac:chgData name="Marìa Monica Villamil Gallego" userId="ea23f12e948ec633" providerId="LiveId" clId="{40A5DECB-A32B-495A-AD9D-1B31DD15BF2F}" dt="2020-11-18T13:03:18.399" v="1231" actId="14100"/>
          <ac:picMkLst>
            <pc:docMk/>
            <pc:sldMk cId="3435590863" sldId="266"/>
            <ac:picMk id="3" creationId="{640243DA-F212-43BA-A36C-134151886C61}"/>
          </ac:picMkLst>
        </pc:picChg>
      </pc:sldChg>
      <pc:sldChg chg="addSp modSp add mod ord setBg">
        <pc:chgData name="Marìa Monica Villamil Gallego" userId="ea23f12e948ec633" providerId="LiveId" clId="{40A5DECB-A32B-495A-AD9D-1B31DD15BF2F}" dt="2020-11-18T13:03:28.752" v="1232" actId="14100"/>
        <pc:sldMkLst>
          <pc:docMk/>
          <pc:sldMk cId="2063923362" sldId="267"/>
        </pc:sldMkLst>
        <pc:spChg chg="add mod">
          <ac:chgData name="Marìa Monica Villamil Gallego" userId="ea23f12e948ec633" providerId="LiveId" clId="{40A5DECB-A32B-495A-AD9D-1B31DD15BF2F}" dt="2020-11-18T05:30:27.222" v="998" actId="20577"/>
          <ac:spMkLst>
            <pc:docMk/>
            <pc:sldMk cId="2063923362" sldId="267"/>
            <ac:spMk id="2" creationId="{29699D01-0897-4971-A8D6-55CCAB233A89}"/>
          </ac:spMkLst>
        </pc:spChg>
        <pc:picChg chg="mod">
          <ac:chgData name="Marìa Monica Villamil Gallego" userId="ea23f12e948ec633" providerId="LiveId" clId="{40A5DECB-A32B-495A-AD9D-1B31DD15BF2F}" dt="2020-11-18T13:03:28.752" v="1232" actId="14100"/>
          <ac:picMkLst>
            <pc:docMk/>
            <pc:sldMk cId="2063923362" sldId="267"/>
            <ac:picMk id="3" creationId="{630A3691-2A9F-4024-8D3E-DD9FF4459516}"/>
          </ac:picMkLst>
        </pc:picChg>
        <pc:cxnChg chg="add mod">
          <ac:chgData name="Marìa Monica Villamil Gallego" userId="ea23f12e948ec633" providerId="LiveId" clId="{40A5DECB-A32B-495A-AD9D-1B31DD15BF2F}" dt="2020-11-18T05:30:15.893" v="996" actId="208"/>
          <ac:cxnSpMkLst>
            <pc:docMk/>
            <pc:sldMk cId="2063923362" sldId="267"/>
            <ac:cxnSpMk id="5" creationId="{8DC77CFF-3E4E-41DB-B441-7F4673303465}"/>
          </ac:cxnSpMkLst>
        </pc:cxnChg>
      </pc:sldChg>
      <pc:sldChg chg="addSp modSp add mod ord setBg">
        <pc:chgData name="Marìa Monica Villamil Gallego" userId="ea23f12e948ec633" providerId="LiveId" clId="{40A5DECB-A32B-495A-AD9D-1B31DD15BF2F}" dt="2020-11-18T05:36:08.805" v="1176"/>
        <pc:sldMkLst>
          <pc:docMk/>
          <pc:sldMk cId="3244572603" sldId="268"/>
        </pc:sldMkLst>
        <pc:spChg chg="add mod">
          <ac:chgData name="Marìa Monica Villamil Gallego" userId="ea23f12e948ec633" providerId="LiveId" clId="{40A5DECB-A32B-495A-AD9D-1B31DD15BF2F}" dt="2020-11-18T05:34:52.531" v="1172" actId="20577"/>
          <ac:spMkLst>
            <pc:docMk/>
            <pc:sldMk cId="3244572603" sldId="268"/>
            <ac:spMk id="2" creationId="{018EC645-CFAE-4311-8D1D-E70C6863AA23}"/>
          </ac:spMkLst>
        </pc:spChg>
        <pc:cxnChg chg="add mod">
          <ac:chgData name="Marìa Monica Villamil Gallego" userId="ea23f12e948ec633" providerId="LiveId" clId="{40A5DECB-A32B-495A-AD9D-1B31DD15BF2F}" dt="2020-11-18T05:35:27.826" v="1174" actId="208"/>
          <ac:cxnSpMkLst>
            <pc:docMk/>
            <pc:sldMk cId="3244572603" sldId="268"/>
            <ac:cxnSpMk id="6" creationId="{C0519B9B-6D3D-41EC-B4C9-45EF6586B32B}"/>
          </ac:cxnSpMkLst>
        </pc:cxnChg>
      </pc:sldChg>
      <pc:sldChg chg="modSp add mod setBg">
        <pc:chgData name="Marìa Monica Villamil Gallego" userId="ea23f12e948ec633" providerId="LiveId" clId="{40A5DECB-A32B-495A-AD9D-1B31DD15BF2F}" dt="2020-11-18T13:03:44.122" v="1234" actId="14100"/>
        <pc:sldMkLst>
          <pc:docMk/>
          <pc:sldMk cId="1954374424" sldId="269"/>
        </pc:sldMkLst>
        <pc:picChg chg="mod">
          <ac:chgData name="Marìa Monica Villamil Gallego" userId="ea23f12e948ec633" providerId="LiveId" clId="{40A5DECB-A32B-495A-AD9D-1B31DD15BF2F}" dt="2020-11-18T13:03:44.122" v="1234" actId="14100"/>
          <ac:picMkLst>
            <pc:docMk/>
            <pc:sldMk cId="1954374424" sldId="269"/>
            <ac:picMk id="3" creationId="{3FFB06A4-637E-4C91-88AC-9089B8CEB709}"/>
          </ac:picMkLst>
        </pc:picChg>
      </pc:sldChg>
      <pc:sldChg chg="del">
        <pc:chgData name="Marìa Monica Villamil Gallego" userId="ea23f12e948ec633" providerId="LiveId" clId="{40A5DECB-A32B-495A-AD9D-1B31DD15BF2F}" dt="2020-11-18T02:22:38.363" v="1" actId="47"/>
        <pc:sldMkLst>
          <pc:docMk/>
          <pc:sldMk cId="387963890" sldId="288"/>
        </pc:sldMkLst>
      </pc:sldChg>
      <pc:sldChg chg="del">
        <pc:chgData name="Marìa Monica Villamil Gallego" userId="ea23f12e948ec633" providerId="LiveId" clId="{40A5DECB-A32B-495A-AD9D-1B31DD15BF2F}" dt="2020-11-18T02:22:38.363" v="1" actId="47"/>
        <pc:sldMkLst>
          <pc:docMk/>
          <pc:sldMk cId="346710937" sldId="293"/>
        </pc:sldMkLst>
      </pc:sldChg>
      <pc:sldChg chg="del">
        <pc:chgData name="Marìa Monica Villamil Gallego" userId="ea23f12e948ec633" providerId="LiveId" clId="{40A5DECB-A32B-495A-AD9D-1B31DD15BF2F}" dt="2020-11-18T02:22:38.363" v="1" actId="47"/>
        <pc:sldMkLst>
          <pc:docMk/>
          <pc:sldMk cId="840347270" sldId="294"/>
        </pc:sldMkLst>
      </pc:sldChg>
      <pc:sldChg chg="del">
        <pc:chgData name="Marìa Monica Villamil Gallego" userId="ea23f12e948ec633" providerId="LiveId" clId="{40A5DECB-A32B-495A-AD9D-1B31DD15BF2F}" dt="2020-11-18T02:22:38.363" v="1" actId="47"/>
        <pc:sldMkLst>
          <pc:docMk/>
          <pc:sldMk cId="1720099624" sldId="295"/>
        </pc:sldMkLst>
      </pc:sldChg>
      <pc:sldChg chg="del">
        <pc:chgData name="Marìa Monica Villamil Gallego" userId="ea23f12e948ec633" providerId="LiveId" clId="{40A5DECB-A32B-495A-AD9D-1B31DD15BF2F}" dt="2020-11-18T02:22:38.363" v="1" actId="47"/>
        <pc:sldMkLst>
          <pc:docMk/>
          <pc:sldMk cId="3233307075" sldId="296"/>
        </pc:sldMkLst>
      </pc:sldChg>
      <pc:sldChg chg="del">
        <pc:chgData name="Marìa Monica Villamil Gallego" userId="ea23f12e948ec633" providerId="LiveId" clId="{40A5DECB-A32B-495A-AD9D-1B31DD15BF2F}" dt="2020-11-18T02:22:38.363" v="1" actId="47"/>
        <pc:sldMkLst>
          <pc:docMk/>
          <pc:sldMk cId="312039178" sldId="297"/>
        </pc:sldMkLst>
      </pc:sldChg>
      <pc:sldChg chg="del">
        <pc:chgData name="Marìa Monica Villamil Gallego" userId="ea23f12e948ec633" providerId="LiveId" clId="{40A5DECB-A32B-495A-AD9D-1B31DD15BF2F}" dt="2020-11-18T02:22:38.363" v="1" actId="47"/>
        <pc:sldMkLst>
          <pc:docMk/>
          <pc:sldMk cId="3678459149" sldId="298"/>
        </pc:sldMkLst>
      </pc:sldChg>
      <pc:sldChg chg="del">
        <pc:chgData name="Marìa Monica Villamil Gallego" userId="ea23f12e948ec633" providerId="LiveId" clId="{40A5DECB-A32B-495A-AD9D-1B31DD15BF2F}" dt="2020-11-18T02:22:38.363" v="1" actId="47"/>
        <pc:sldMkLst>
          <pc:docMk/>
          <pc:sldMk cId="606491263" sldId="311"/>
        </pc:sldMkLst>
      </pc:sldChg>
      <pc:sldChg chg="del">
        <pc:chgData name="Marìa Monica Villamil Gallego" userId="ea23f12e948ec633" providerId="LiveId" clId="{40A5DECB-A32B-495A-AD9D-1B31DD15BF2F}" dt="2020-11-18T02:22:53.730" v="2" actId="47"/>
        <pc:sldMkLst>
          <pc:docMk/>
          <pc:sldMk cId="928403611" sldId="312"/>
        </pc:sldMkLst>
      </pc:sldChg>
      <pc:sldChg chg="del">
        <pc:chgData name="Marìa Monica Villamil Gallego" userId="ea23f12e948ec633" providerId="LiveId" clId="{40A5DECB-A32B-495A-AD9D-1B31DD15BF2F}" dt="2020-11-18T02:22:38.363" v="1" actId="47"/>
        <pc:sldMkLst>
          <pc:docMk/>
          <pc:sldMk cId="794560569" sldId="313"/>
        </pc:sldMkLst>
      </pc:sldChg>
      <pc:sldChg chg="del">
        <pc:chgData name="Marìa Monica Villamil Gallego" userId="ea23f12e948ec633" providerId="LiveId" clId="{40A5DECB-A32B-495A-AD9D-1B31DD15BF2F}" dt="2020-11-18T02:22:38.363" v="1" actId="47"/>
        <pc:sldMkLst>
          <pc:docMk/>
          <pc:sldMk cId="871464434" sldId="314"/>
        </pc:sldMkLst>
      </pc:sldChg>
      <pc:sldChg chg="del">
        <pc:chgData name="Marìa Monica Villamil Gallego" userId="ea23f12e948ec633" providerId="LiveId" clId="{40A5DECB-A32B-495A-AD9D-1B31DD15BF2F}" dt="2020-11-18T02:22:38.363" v="1" actId="47"/>
        <pc:sldMkLst>
          <pc:docMk/>
          <pc:sldMk cId="3276162239" sldId="315"/>
        </pc:sldMkLst>
      </pc:sldChg>
      <pc:sldChg chg="del">
        <pc:chgData name="Marìa Monica Villamil Gallego" userId="ea23f12e948ec633" providerId="LiveId" clId="{40A5DECB-A32B-495A-AD9D-1B31DD15BF2F}" dt="2020-11-18T02:22:38.363" v="1" actId="47"/>
        <pc:sldMkLst>
          <pc:docMk/>
          <pc:sldMk cId="2094798043" sldId="316"/>
        </pc:sldMkLst>
      </pc:sldChg>
      <pc:sldChg chg="del">
        <pc:chgData name="Marìa Monica Villamil Gallego" userId="ea23f12e948ec633" providerId="LiveId" clId="{40A5DECB-A32B-495A-AD9D-1B31DD15BF2F}" dt="2020-11-18T02:22:38.363" v="1" actId="47"/>
        <pc:sldMkLst>
          <pc:docMk/>
          <pc:sldMk cId="4081548120" sldId="317"/>
        </pc:sldMkLst>
      </pc:sldChg>
      <pc:sldChg chg="del">
        <pc:chgData name="Marìa Monica Villamil Gallego" userId="ea23f12e948ec633" providerId="LiveId" clId="{40A5DECB-A32B-495A-AD9D-1B31DD15BF2F}" dt="2020-11-18T02:22:38.363" v="1" actId="47"/>
        <pc:sldMkLst>
          <pc:docMk/>
          <pc:sldMk cId="187484275" sldId="318"/>
        </pc:sldMkLst>
      </pc:sldChg>
      <pc:sldChg chg="del">
        <pc:chgData name="Marìa Monica Villamil Gallego" userId="ea23f12e948ec633" providerId="LiveId" clId="{40A5DECB-A32B-495A-AD9D-1B31DD15BF2F}" dt="2020-11-18T02:22:38.363" v="1" actId="47"/>
        <pc:sldMkLst>
          <pc:docMk/>
          <pc:sldMk cId="1941144961" sldId="319"/>
        </pc:sldMkLst>
      </pc:sldChg>
      <pc:sldChg chg="del">
        <pc:chgData name="Marìa Monica Villamil Gallego" userId="ea23f12e948ec633" providerId="LiveId" clId="{40A5DECB-A32B-495A-AD9D-1B31DD15BF2F}" dt="2020-11-18T02:22:38.363" v="1" actId="47"/>
        <pc:sldMkLst>
          <pc:docMk/>
          <pc:sldMk cId="375227942" sldId="320"/>
        </pc:sldMkLst>
      </pc:sldChg>
      <pc:sldChg chg="del">
        <pc:chgData name="Marìa Monica Villamil Gallego" userId="ea23f12e948ec633" providerId="LiveId" clId="{40A5DECB-A32B-495A-AD9D-1B31DD15BF2F}" dt="2020-11-18T02:22:38.363" v="1" actId="47"/>
        <pc:sldMkLst>
          <pc:docMk/>
          <pc:sldMk cId="729267867" sldId="321"/>
        </pc:sldMkLst>
      </pc:sldChg>
      <pc:sldChg chg="del">
        <pc:chgData name="Marìa Monica Villamil Gallego" userId="ea23f12e948ec633" providerId="LiveId" clId="{40A5DECB-A32B-495A-AD9D-1B31DD15BF2F}" dt="2020-11-18T02:22:38.363" v="1" actId="47"/>
        <pc:sldMkLst>
          <pc:docMk/>
          <pc:sldMk cId="3867253560" sldId="322"/>
        </pc:sldMkLst>
      </pc:sldChg>
      <pc:sldChg chg="del">
        <pc:chgData name="Marìa Monica Villamil Gallego" userId="ea23f12e948ec633" providerId="LiveId" clId="{40A5DECB-A32B-495A-AD9D-1B31DD15BF2F}" dt="2020-11-18T02:22:38.363" v="1" actId="47"/>
        <pc:sldMkLst>
          <pc:docMk/>
          <pc:sldMk cId="263807965" sldId="323"/>
        </pc:sldMkLst>
      </pc:sldChg>
      <pc:sldChg chg="del">
        <pc:chgData name="Marìa Monica Villamil Gallego" userId="ea23f12e948ec633" providerId="LiveId" clId="{40A5DECB-A32B-495A-AD9D-1B31DD15BF2F}" dt="2020-11-18T02:22:38.363" v="1" actId="47"/>
        <pc:sldMkLst>
          <pc:docMk/>
          <pc:sldMk cId="278994366" sldId="324"/>
        </pc:sldMkLst>
      </pc:sldChg>
      <pc:sldChg chg="del">
        <pc:chgData name="Marìa Monica Villamil Gallego" userId="ea23f12e948ec633" providerId="LiveId" clId="{40A5DECB-A32B-495A-AD9D-1B31DD15BF2F}" dt="2020-11-18T02:22:38.363" v="1" actId="47"/>
        <pc:sldMkLst>
          <pc:docMk/>
          <pc:sldMk cId="7485173" sldId="326"/>
        </pc:sldMkLst>
      </pc:sldChg>
      <pc:sldChg chg="del">
        <pc:chgData name="Marìa Monica Villamil Gallego" userId="ea23f12e948ec633" providerId="LiveId" clId="{40A5DECB-A32B-495A-AD9D-1B31DD15BF2F}" dt="2020-11-18T02:22:38.363" v="1" actId="47"/>
        <pc:sldMkLst>
          <pc:docMk/>
          <pc:sldMk cId="2465541815" sldId="328"/>
        </pc:sldMkLst>
      </pc:sldChg>
      <pc:sldChg chg="del">
        <pc:chgData name="Marìa Monica Villamil Gallego" userId="ea23f12e948ec633" providerId="LiveId" clId="{40A5DECB-A32B-495A-AD9D-1B31DD15BF2F}" dt="2020-11-18T02:22:38.363" v="1" actId="47"/>
        <pc:sldMkLst>
          <pc:docMk/>
          <pc:sldMk cId="1841888066" sldId="329"/>
        </pc:sldMkLst>
      </pc:sldChg>
      <pc:sldChg chg="del">
        <pc:chgData name="Marìa Monica Villamil Gallego" userId="ea23f12e948ec633" providerId="LiveId" clId="{40A5DECB-A32B-495A-AD9D-1B31DD15BF2F}" dt="2020-11-18T02:22:38.363" v="1" actId="47"/>
        <pc:sldMkLst>
          <pc:docMk/>
          <pc:sldMk cId="1265811887" sldId="330"/>
        </pc:sldMkLst>
      </pc:sldChg>
      <pc:sldChg chg="del">
        <pc:chgData name="Marìa Monica Villamil Gallego" userId="ea23f12e948ec633" providerId="LiveId" clId="{40A5DECB-A32B-495A-AD9D-1B31DD15BF2F}" dt="2020-11-18T02:22:38.363" v="1" actId="47"/>
        <pc:sldMkLst>
          <pc:docMk/>
          <pc:sldMk cId="491098970" sldId="331"/>
        </pc:sldMkLst>
      </pc:sldChg>
      <pc:sldChg chg="del">
        <pc:chgData name="Marìa Monica Villamil Gallego" userId="ea23f12e948ec633" providerId="LiveId" clId="{40A5DECB-A32B-495A-AD9D-1B31DD15BF2F}" dt="2020-11-18T02:22:38.363" v="1" actId="47"/>
        <pc:sldMkLst>
          <pc:docMk/>
          <pc:sldMk cId="3049508701" sldId="332"/>
        </pc:sldMkLst>
      </pc:sldChg>
      <pc:sldChg chg="del">
        <pc:chgData name="Marìa Monica Villamil Gallego" userId="ea23f12e948ec633" providerId="LiveId" clId="{40A5DECB-A32B-495A-AD9D-1B31DD15BF2F}" dt="2020-11-18T02:22:38.363" v="1" actId="47"/>
        <pc:sldMkLst>
          <pc:docMk/>
          <pc:sldMk cId="2267956586" sldId="333"/>
        </pc:sldMkLst>
      </pc:sldChg>
      <pc:sldChg chg="del">
        <pc:chgData name="Marìa Monica Villamil Gallego" userId="ea23f12e948ec633" providerId="LiveId" clId="{40A5DECB-A32B-495A-AD9D-1B31DD15BF2F}" dt="2020-11-18T02:22:38.363" v="1" actId="47"/>
        <pc:sldMkLst>
          <pc:docMk/>
          <pc:sldMk cId="2487721" sldId="334"/>
        </pc:sldMkLst>
      </pc:sldChg>
      <pc:sldChg chg="del">
        <pc:chgData name="Marìa Monica Villamil Gallego" userId="ea23f12e948ec633" providerId="LiveId" clId="{40A5DECB-A32B-495A-AD9D-1B31DD15BF2F}" dt="2020-11-18T02:22:38.363" v="1" actId="47"/>
        <pc:sldMkLst>
          <pc:docMk/>
          <pc:sldMk cId="2639325523" sldId="336"/>
        </pc:sldMkLst>
      </pc:sldChg>
      <pc:sldChg chg="del">
        <pc:chgData name="Marìa Monica Villamil Gallego" userId="ea23f12e948ec633" providerId="LiveId" clId="{40A5DECB-A32B-495A-AD9D-1B31DD15BF2F}" dt="2020-11-18T02:22:38.363" v="1" actId="47"/>
        <pc:sldMkLst>
          <pc:docMk/>
          <pc:sldMk cId="1630177704" sldId="337"/>
        </pc:sldMkLst>
      </pc:sldChg>
      <pc:sldChg chg="del">
        <pc:chgData name="Marìa Monica Villamil Gallego" userId="ea23f12e948ec633" providerId="LiveId" clId="{40A5DECB-A32B-495A-AD9D-1B31DD15BF2F}" dt="2020-11-18T02:22:38.363" v="1" actId="47"/>
        <pc:sldMkLst>
          <pc:docMk/>
          <pc:sldMk cId="3820491492" sldId="338"/>
        </pc:sldMkLst>
      </pc:sldChg>
      <pc:sldChg chg="del">
        <pc:chgData name="Marìa Monica Villamil Gallego" userId="ea23f12e948ec633" providerId="LiveId" clId="{40A5DECB-A32B-495A-AD9D-1B31DD15BF2F}" dt="2020-11-18T02:22:38.363" v="1" actId="47"/>
        <pc:sldMkLst>
          <pc:docMk/>
          <pc:sldMk cId="2086404194" sldId="339"/>
        </pc:sldMkLst>
      </pc:sldChg>
      <pc:sldChg chg="del">
        <pc:chgData name="Marìa Monica Villamil Gallego" userId="ea23f12e948ec633" providerId="LiveId" clId="{40A5DECB-A32B-495A-AD9D-1B31DD15BF2F}" dt="2020-11-18T02:22:38.363" v="1" actId="47"/>
        <pc:sldMkLst>
          <pc:docMk/>
          <pc:sldMk cId="2442463758" sldId="340"/>
        </pc:sldMkLst>
      </pc:sldChg>
      <pc:sldChg chg="del">
        <pc:chgData name="Marìa Monica Villamil Gallego" userId="ea23f12e948ec633" providerId="LiveId" clId="{40A5DECB-A32B-495A-AD9D-1B31DD15BF2F}" dt="2020-11-18T02:22:38.363" v="1" actId="47"/>
        <pc:sldMkLst>
          <pc:docMk/>
          <pc:sldMk cId="3726776511" sldId="341"/>
        </pc:sldMkLst>
      </pc:sldChg>
      <pc:sldChg chg="del">
        <pc:chgData name="Marìa Monica Villamil Gallego" userId="ea23f12e948ec633" providerId="LiveId" clId="{40A5DECB-A32B-495A-AD9D-1B31DD15BF2F}" dt="2020-11-18T02:22:38.363" v="1" actId="47"/>
        <pc:sldMkLst>
          <pc:docMk/>
          <pc:sldMk cId="970319689" sldId="342"/>
        </pc:sldMkLst>
      </pc:sldChg>
      <pc:sldChg chg="del">
        <pc:chgData name="Marìa Monica Villamil Gallego" userId="ea23f12e948ec633" providerId="LiveId" clId="{40A5DECB-A32B-495A-AD9D-1B31DD15BF2F}" dt="2020-11-18T02:22:38.363" v="1" actId="47"/>
        <pc:sldMkLst>
          <pc:docMk/>
          <pc:sldMk cId="2734328866" sldId="343"/>
        </pc:sldMkLst>
      </pc:sldChg>
      <pc:sldChg chg="del">
        <pc:chgData name="Marìa Monica Villamil Gallego" userId="ea23f12e948ec633" providerId="LiveId" clId="{40A5DECB-A32B-495A-AD9D-1B31DD15BF2F}" dt="2020-11-18T02:22:38.363" v="1" actId="47"/>
        <pc:sldMkLst>
          <pc:docMk/>
          <pc:sldMk cId="4072523892" sldId="344"/>
        </pc:sldMkLst>
      </pc:sldChg>
      <pc:sldChg chg="del">
        <pc:chgData name="Marìa Monica Villamil Gallego" userId="ea23f12e948ec633" providerId="LiveId" clId="{40A5DECB-A32B-495A-AD9D-1B31DD15BF2F}" dt="2020-11-18T02:22:38.363" v="1" actId="47"/>
        <pc:sldMkLst>
          <pc:docMk/>
          <pc:sldMk cId="4047114512" sldId="345"/>
        </pc:sldMkLst>
      </pc:sldChg>
      <pc:sldChg chg="del">
        <pc:chgData name="Marìa Monica Villamil Gallego" userId="ea23f12e948ec633" providerId="LiveId" clId="{40A5DECB-A32B-495A-AD9D-1B31DD15BF2F}" dt="2020-11-18T02:22:38.363" v="1" actId="47"/>
        <pc:sldMkLst>
          <pc:docMk/>
          <pc:sldMk cId="3765892046" sldId="346"/>
        </pc:sldMkLst>
      </pc:sldChg>
      <pc:sldChg chg="del">
        <pc:chgData name="Marìa Monica Villamil Gallego" userId="ea23f12e948ec633" providerId="LiveId" clId="{40A5DECB-A32B-495A-AD9D-1B31DD15BF2F}" dt="2020-11-18T02:22:38.363" v="1" actId="47"/>
        <pc:sldMkLst>
          <pc:docMk/>
          <pc:sldMk cId="1775307131" sldId="347"/>
        </pc:sldMkLst>
      </pc:sldChg>
      <pc:sldChg chg="del">
        <pc:chgData name="Marìa Monica Villamil Gallego" userId="ea23f12e948ec633" providerId="LiveId" clId="{40A5DECB-A32B-495A-AD9D-1B31DD15BF2F}" dt="2020-11-18T02:22:38.363" v="1" actId="47"/>
        <pc:sldMkLst>
          <pc:docMk/>
          <pc:sldMk cId="73280021" sldId="348"/>
        </pc:sldMkLst>
      </pc:sldChg>
      <pc:sldChg chg="del">
        <pc:chgData name="Marìa Monica Villamil Gallego" userId="ea23f12e948ec633" providerId="LiveId" clId="{40A5DECB-A32B-495A-AD9D-1B31DD15BF2F}" dt="2020-11-18T02:22:38.363" v="1" actId="47"/>
        <pc:sldMkLst>
          <pc:docMk/>
          <pc:sldMk cId="2159516951" sldId="349"/>
        </pc:sldMkLst>
      </pc:sldChg>
      <pc:sldChg chg="del">
        <pc:chgData name="Marìa Monica Villamil Gallego" userId="ea23f12e948ec633" providerId="LiveId" clId="{40A5DECB-A32B-495A-AD9D-1B31DD15BF2F}" dt="2020-11-18T02:22:38.363" v="1" actId="47"/>
        <pc:sldMkLst>
          <pc:docMk/>
          <pc:sldMk cId="3092694581" sldId="363"/>
        </pc:sldMkLst>
      </pc:sldChg>
      <pc:sldChg chg="del">
        <pc:chgData name="Marìa Monica Villamil Gallego" userId="ea23f12e948ec633" providerId="LiveId" clId="{40A5DECB-A32B-495A-AD9D-1B31DD15BF2F}" dt="2020-11-18T02:22:38.363" v="1" actId="47"/>
        <pc:sldMkLst>
          <pc:docMk/>
          <pc:sldMk cId="860450939" sldId="364"/>
        </pc:sldMkLst>
      </pc:sldChg>
      <pc:sldChg chg="del">
        <pc:chgData name="Marìa Monica Villamil Gallego" userId="ea23f12e948ec633" providerId="LiveId" clId="{40A5DECB-A32B-495A-AD9D-1B31DD15BF2F}" dt="2020-11-18T02:22:38.363" v="1" actId="47"/>
        <pc:sldMkLst>
          <pc:docMk/>
          <pc:sldMk cId="188022361" sldId="365"/>
        </pc:sldMkLst>
      </pc:sldChg>
      <pc:sldChg chg="del">
        <pc:chgData name="Marìa Monica Villamil Gallego" userId="ea23f12e948ec633" providerId="LiveId" clId="{40A5DECB-A32B-495A-AD9D-1B31DD15BF2F}" dt="2020-11-18T02:22:38.363" v="1" actId="47"/>
        <pc:sldMkLst>
          <pc:docMk/>
          <pc:sldMk cId="1107169286" sldId="377"/>
        </pc:sldMkLst>
      </pc:sldChg>
      <pc:sldChg chg="del">
        <pc:chgData name="Marìa Monica Villamil Gallego" userId="ea23f12e948ec633" providerId="LiveId" clId="{40A5DECB-A32B-495A-AD9D-1B31DD15BF2F}" dt="2020-11-18T02:22:38.363" v="1" actId="47"/>
        <pc:sldMkLst>
          <pc:docMk/>
          <pc:sldMk cId="4190409240" sldId="393"/>
        </pc:sldMkLst>
      </pc:sldChg>
      <pc:sldChg chg="del">
        <pc:chgData name="Marìa Monica Villamil Gallego" userId="ea23f12e948ec633" providerId="LiveId" clId="{40A5DECB-A32B-495A-AD9D-1B31DD15BF2F}" dt="2020-11-18T02:22:38.363" v="1" actId="47"/>
        <pc:sldMkLst>
          <pc:docMk/>
          <pc:sldMk cId="777363543" sldId="399"/>
        </pc:sldMkLst>
      </pc:sldChg>
      <pc:sldChg chg="del">
        <pc:chgData name="Marìa Monica Villamil Gallego" userId="ea23f12e948ec633" providerId="LiveId" clId="{40A5DECB-A32B-495A-AD9D-1B31DD15BF2F}" dt="2020-11-18T02:22:38.363" v="1" actId="47"/>
        <pc:sldMkLst>
          <pc:docMk/>
          <pc:sldMk cId="820064906" sldId="412"/>
        </pc:sldMkLst>
      </pc:sldChg>
      <pc:sldChg chg="del">
        <pc:chgData name="Marìa Monica Villamil Gallego" userId="ea23f12e948ec633" providerId="LiveId" clId="{40A5DECB-A32B-495A-AD9D-1B31DD15BF2F}" dt="2020-11-18T02:22:38.363" v="1" actId="47"/>
        <pc:sldMkLst>
          <pc:docMk/>
          <pc:sldMk cId="2392557919" sldId="413"/>
        </pc:sldMkLst>
      </pc:sldChg>
      <pc:sldChg chg="del">
        <pc:chgData name="Marìa Monica Villamil Gallego" userId="ea23f12e948ec633" providerId="LiveId" clId="{40A5DECB-A32B-495A-AD9D-1B31DD15BF2F}" dt="2020-11-18T02:22:38.363" v="1" actId="47"/>
        <pc:sldMkLst>
          <pc:docMk/>
          <pc:sldMk cId="3930558885" sldId="414"/>
        </pc:sldMkLst>
      </pc:sldChg>
      <pc:sldChg chg="del">
        <pc:chgData name="Marìa Monica Villamil Gallego" userId="ea23f12e948ec633" providerId="LiveId" clId="{40A5DECB-A32B-495A-AD9D-1B31DD15BF2F}" dt="2020-11-18T02:22:38.363" v="1" actId="47"/>
        <pc:sldMkLst>
          <pc:docMk/>
          <pc:sldMk cId="4111745421" sldId="415"/>
        </pc:sldMkLst>
      </pc:sldChg>
      <pc:sldChg chg="del">
        <pc:chgData name="Marìa Monica Villamil Gallego" userId="ea23f12e948ec633" providerId="LiveId" clId="{40A5DECB-A32B-495A-AD9D-1B31DD15BF2F}" dt="2020-11-18T02:22:38.363" v="1" actId="47"/>
        <pc:sldMkLst>
          <pc:docMk/>
          <pc:sldMk cId="647114917" sldId="416"/>
        </pc:sldMkLst>
      </pc:sldChg>
      <pc:sldChg chg="del">
        <pc:chgData name="Marìa Monica Villamil Gallego" userId="ea23f12e948ec633" providerId="LiveId" clId="{40A5DECB-A32B-495A-AD9D-1B31DD15BF2F}" dt="2020-11-18T02:22:38.363" v="1" actId="47"/>
        <pc:sldMkLst>
          <pc:docMk/>
          <pc:sldMk cId="286644020" sldId="417"/>
        </pc:sldMkLst>
      </pc:sldChg>
      <pc:sldChg chg="del">
        <pc:chgData name="Marìa Monica Villamil Gallego" userId="ea23f12e948ec633" providerId="LiveId" clId="{40A5DECB-A32B-495A-AD9D-1B31DD15BF2F}" dt="2020-11-18T02:22:38.363" v="1" actId="47"/>
        <pc:sldMkLst>
          <pc:docMk/>
          <pc:sldMk cId="2136282082" sldId="418"/>
        </pc:sldMkLst>
      </pc:sldChg>
      <pc:sldChg chg="del">
        <pc:chgData name="Marìa Monica Villamil Gallego" userId="ea23f12e948ec633" providerId="LiveId" clId="{40A5DECB-A32B-495A-AD9D-1B31DD15BF2F}" dt="2020-11-18T02:22:38.363" v="1" actId="47"/>
        <pc:sldMkLst>
          <pc:docMk/>
          <pc:sldMk cId="893007242" sldId="419"/>
        </pc:sldMkLst>
      </pc:sldChg>
      <pc:sldChg chg="del">
        <pc:chgData name="Marìa Monica Villamil Gallego" userId="ea23f12e948ec633" providerId="LiveId" clId="{40A5DECB-A32B-495A-AD9D-1B31DD15BF2F}" dt="2020-11-18T02:22:38.363" v="1" actId="47"/>
        <pc:sldMkLst>
          <pc:docMk/>
          <pc:sldMk cId="1029626068" sldId="420"/>
        </pc:sldMkLst>
      </pc:sldChg>
      <pc:sldChg chg="del">
        <pc:chgData name="Marìa Monica Villamil Gallego" userId="ea23f12e948ec633" providerId="LiveId" clId="{40A5DECB-A32B-495A-AD9D-1B31DD15BF2F}" dt="2020-11-18T02:22:38.363" v="1" actId="47"/>
        <pc:sldMkLst>
          <pc:docMk/>
          <pc:sldMk cId="3768392342" sldId="421"/>
        </pc:sldMkLst>
      </pc:sldChg>
      <pc:sldChg chg="del">
        <pc:chgData name="Marìa Monica Villamil Gallego" userId="ea23f12e948ec633" providerId="LiveId" clId="{40A5DECB-A32B-495A-AD9D-1B31DD15BF2F}" dt="2020-11-18T02:22:38.363" v="1" actId="47"/>
        <pc:sldMkLst>
          <pc:docMk/>
          <pc:sldMk cId="246049798" sldId="422"/>
        </pc:sldMkLst>
      </pc:sldChg>
      <pc:sldChg chg="del">
        <pc:chgData name="Marìa Monica Villamil Gallego" userId="ea23f12e948ec633" providerId="LiveId" clId="{40A5DECB-A32B-495A-AD9D-1B31DD15BF2F}" dt="2020-11-18T02:22:38.363" v="1" actId="47"/>
        <pc:sldMkLst>
          <pc:docMk/>
          <pc:sldMk cId="3348400046" sldId="423"/>
        </pc:sldMkLst>
      </pc:sldChg>
      <pc:sldChg chg="del">
        <pc:chgData name="Marìa Monica Villamil Gallego" userId="ea23f12e948ec633" providerId="LiveId" clId="{40A5DECB-A32B-495A-AD9D-1B31DD15BF2F}" dt="2020-11-18T02:22:38.363" v="1" actId="47"/>
        <pc:sldMkLst>
          <pc:docMk/>
          <pc:sldMk cId="1811593925" sldId="424"/>
        </pc:sldMkLst>
      </pc:sldChg>
      <pc:sldChg chg="del">
        <pc:chgData name="Marìa Monica Villamil Gallego" userId="ea23f12e948ec633" providerId="LiveId" clId="{40A5DECB-A32B-495A-AD9D-1B31DD15BF2F}" dt="2020-11-18T02:22:38.363" v="1" actId="47"/>
        <pc:sldMkLst>
          <pc:docMk/>
          <pc:sldMk cId="3315672907" sldId="425"/>
        </pc:sldMkLst>
      </pc:sldChg>
      <pc:sldChg chg="del">
        <pc:chgData name="Marìa Monica Villamil Gallego" userId="ea23f12e948ec633" providerId="LiveId" clId="{40A5DECB-A32B-495A-AD9D-1B31DD15BF2F}" dt="2020-11-18T02:22:38.363" v="1" actId="47"/>
        <pc:sldMkLst>
          <pc:docMk/>
          <pc:sldMk cId="807007173" sldId="426"/>
        </pc:sldMkLst>
      </pc:sldChg>
      <pc:sldChg chg="del">
        <pc:chgData name="Marìa Monica Villamil Gallego" userId="ea23f12e948ec633" providerId="LiveId" clId="{40A5DECB-A32B-495A-AD9D-1B31DD15BF2F}" dt="2020-11-18T02:22:38.363" v="1" actId="47"/>
        <pc:sldMkLst>
          <pc:docMk/>
          <pc:sldMk cId="586073358" sldId="427"/>
        </pc:sldMkLst>
      </pc:sldChg>
      <pc:sldChg chg="del">
        <pc:chgData name="Marìa Monica Villamil Gallego" userId="ea23f12e948ec633" providerId="LiveId" clId="{40A5DECB-A32B-495A-AD9D-1B31DD15BF2F}" dt="2020-11-18T02:22:38.363" v="1" actId="47"/>
        <pc:sldMkLst>
          <pc:docMk/>
          <pc:sldMk cId="3146624341" sldId="428"/>
        </pc:sldMkLst>
      </pc:sldChg>
      <pc:sldChg chg="del">
        <pc:chgData name="Marìa Monica Villamil Gallego" userId="ea23f12e948ec633" providerId="LiveId" clId="{40A5DECB-A32B-495A-AD9D-1B31DD15BF2F}" dt="2020-11-18T02:22:38.363" v="1" actId="47"/>
        <pc:sldMkLst>
          <pc:docMk/>
          <pc:sldMk cId="3287012078" sldId="429"/>
        </pc:sldMkLst>
      </pc:sldChg>
      <pc:sldChg chg="del">
        <pc:chgData name="Marìa Monica Villamil Gallego" userId="ea23f12e948ec633" providerId="LiveId" clId="{40A5DECB-A32B-495A-AD9D-1B31DD15BF2F}" dt="2020-11-18T02:22:38.363" v="1" actId="47"/>
        <pc:sldMkLst>
          <pc:docMk/>
          <pc:sldMk cId="1818391350" sldId="430"/>
        </pc:sldMkLst>
      </pc:sldChg>
      <pc:sldChg chg="del">
        <pc:chgData name="Marìa Monica Villamil Gallego" userId="ea23f12e948ec633" providerId="LiveId" clId="{40A5DECB-A32B-495A-AD9D-1B31DD15BF2F}" dt="2020-11-18T02:22:38.363" v="1" actId="47"/>
        <pc:sldMkLst>
          <pc:docMk/>
          <pc:sldMk cId="1568407069" sldId="431"/>
        </pc:sldMkLst>
      </pc:sldChg>
      <pc:sldChg chg="del">
        <pc:chgData name="Marìa Monica Villamil Gallego" userId="ea23f12e948ec633" providerId="LiveId" clId="{40A5DECB-A32B-495A-AD9D-1B31DD15BF2F}" dt="2020-11-18T02:22:38.363" v="1" actId="47"/>
        <pc:sldMkLst>
          <pc:docMk/>
          <pc:sldMk cId="3494453102" sldId="432"/>
        </pc:sldMkLst>
      </pc:sldChg>
      <pc:sldChg chg="del">
        <pc:chgData name="Marìa Monica Villamil Gallego" userId="ea23f12e948ec633" providerId="LiveId" clId="{40A5DECB-A32B-495A-AD9D-1B31DD15BF2F}" dt="2020-11-18T02:22:38.363" v="1" actId="47"/>
        <pc:sldMkLst>
          <pc:docMk/>
          <pc:sldMk cId="2756873259" sldId="433"/>
        </pc:sldMkLst>
      </pc:sldChg>
      <pc:sldChg chg="del">
        <pc:chgData name="Marìa Monica Villamil Gallego" userId="ea23f12e948ec633" providerId="LiveId" clId="{40A5DECB-A32B-495A-AD9D-1B31DD15BF2F}" dt="2020-11-18T02:22:38.363" v="1" actId="47"/>
        <pc:sldMkLst>
          <pc:docMk/>
          <pc:sldMk cId="3065868877" sldId="434"/>
        </pc:sldMkLst>
      </pc:sldChg>
      <pc:sldChg chg="del">
        <pc:chgData name="Marìa Monica Villamil Gallego" userId="ea23f12e948ec633" providerId="LiveId" clId="{40A5DECB-A32B-495A-AD9D-1B31DD15BF2F}" dt="2020-11-18T02:22:38.363" v="1" actId="47"/>
        <pc:sldMkLst>
          <pc:docMk/>
          <pc:sldMk cId="2253238970" sldId="435"/>
        </pc:sldMkLst>
      </pc:sldChg>
      <pc:sldChg chg="del">
        <pc:chgData name="Marìa Monica Villamil Gallego" userId="ea23f12e948ec633" providerId="LiveId" clId="{40A5DECB-A32B-495A-AD9D-1B31DD15BF2F}" dt="2020-11-18T02:22:38.363" v="1" actId="47"/>
        <pc:sldMkLst>
          <pc:docMk/>
          <pc:sldMk cId="1844417652" sldId="436"/>
        </pc:sldMkLst>
      </pc:sldChg>
      <pc:sldChg chg="del">
        <pc:chgData name="Marìa Monica Villamil Gallego" userId="ea23f12e948ec633" providerId="LiveId" clId="{40A5DECB-A32B-495A-AD9D-1B31DD15BF2F}" dt="2020-11-18T02:22:38.363" v="1" actId="47"/>
        <pc:sldMkLst>
          <pc:docMk/>
          <pc:sldMk cId="586385005" sldId="437"/>
        </pc:sldMkLst>
      </pc:sldChg>
      <pc:sldChg chg="del">
        <pc:chgData name="Marìa Monica Villamil Gallego" userId="ea23f12e948ec633" providerId="LiveId" clId="{40A5DECB-A32B-495A-AD9D-1B31DD15BF2F}" dt="2020-11-18T02:22:38.363" v="1" actId="47"/>
        <pc:sldMkLst>
          <pc:docMk/>
          <pc:sldMk cId="3047915775" sldId="438"/>
        </pc:sldMkLst>
      </pc:sldChg>
      <pc:sldChg chg="del">
        <pc:chgData name="Marìa Monica Villamil Gallego" userId="ea23f12e948ec633" providerId="LiveId" clId="{40A5DECB-A32B-495A-AD9D-1B31DD15BF2F}" dt="2020-11-18T02:22:38.363" v="1" actId="47"/>
        <pc:sldMkLst>
          <pc:docMk/>
          <pc:sldMk cId="466728905" sldId="439"/>
        </pc:sldMkLst>
      </pc:sldChg>
      <pc:sldChg chg="del">
        <pc:chgData name="Marìa Monica Villamil Gallego" userId="ea23f12e948ec633" providerId="LiveId" clId="{40A5DECB-A32B-495A-AD9D-1B31DD15BF2F}" dt="2020-11-18T02:22:38.363" v="1" actId="47"/>
        <pc:sldMkLst>
          <pc:docMk/>
          <pc:sldMk cId="4222295965" sldId="440"/>
        </pc:sldMkLst>
      </pc:sldChg>
      <pc:sldChg chg="del">
        <pc:chgData name="Marìa Monica Villamil Gallego" userId="ea23f12e948ec633" providerId="LiveId" clId="{40A5DECB-A32B-495A-AD9D-1B31DD15BF2F}" dt="2020-11-18T02:22:38.363" v="1" actId="47"/>
        <pc:sldMkLst>
          <pc:docMk/>
          <pc:sldMk cId="2767447697" sldId="441"/>
        </pc:sldMkLst>
      </pc:sldChg>
      <pc:sldChg chg="del">
        <pc:chgData name="Marìa Monica Villamil Gallego" userId="ea23f12e948ec633" providerId="LiveId" clId="{40A5DECB-A32B-495A-AD9D-1B31DD15BF2F}" dt="2020-11-18T02:22:38.363" v="1" actId="47"/>
        <pc:sldMkLst>
          <pc:docMk/>
          <pc:sldMk cId="600260107" sldId="442"/>
        </pc:sldMkLst>
      </pc:sldChg>
      <pc:sldChg chg="del">
        <pc:chgData name="Marìa Monica Villamil Gallego" userId="ea23f12e948ec633" providerId="LiveId" clId="{40A5DECB-A32B-495A-AD9D-1B31DD15BF2F}" dt="2020-11-18T02:22:38.363" v="1" actId="47"/>
        <pc:sldMkLst>
          <pc:docMk/>
          <pc:sldMk cId="2160272760" sldId="443"/>
        </pc:sldMkLst>
      </pc:sldChg>
      <pc:sldChg chg="del">
        <pc:chgData name="Marìa Monica Villamil Gallego" userId="ea23f12e948ec633" providerId="LiveId" clId="{40A5DECB-A32B-495A-AD9D-1B31DD15BF2F}" dt="2020-11-18T02:22:38.363" v="1" actId="47"/>
        <pc:sldMkLst>
          <pc:docMk/>
          <pc:sldMk cId="223610167" sldId="444"/>
        </pc:sldMkLst>
      </pc:sldChg>
      <pc:sldChg chg="del">
        <pc:chgData name="Marìa Monica Villamil Gallego" userId="ea23f12e948ec633" providerId="LiveId" clId="{40A5DECB-A32B-495A-AD9D-1B31DD15BF2F}" dt="2020-11-18T02:22:38.363" v="1" actId="47"/>
        <pc:sldMkLst>
          <pc:docMk/>
          <pc:sldMk cId="1712131263" sldId="445"/>
        </pc:sldMkLst>
      </pc:sldChg>
      <pc:sldChg chg="del">
        <pc:chgData name="Marìa Monica Villamil Gallego" userId="ea23f12e948ec633" providerId="LiveId" clId="{40A5DECB-A32B-495A-AD9D-1B31DD15BF2F}" dt="2020-11-18T02:22:38.363" v="1" actId="47"/>
        <pc:sldMkLst>
          <pc:docMk/>
          <pc:sldMk cId="1454879156" sldId="446"/>
        </pc:sldMkLst>
      </pc:sldChg>
      <pc:sldChg chg="del">
        <pc:chgData name="Marìa Monica Villamil Gallego" userId="ea23f12e948ec633" providerId="LiveId" clId="{40A5DECB-A32B-495A-AD9D-1B31DD15BF2F}" dt="2020-11-18T02:22:38.363" v="1" actId="47"/>
        <pc:sldMkLst>
          <pc:docMk/>
          <pc:sldMk cId="4279183861" sldId="447"/>
        </pc:sldMkLst>
      </pc:sldChg>
      <pc:sldChg chg="del">
        <pc:chgData name="Marìa Monica Villamil Gallego" userId="ea23f12e948ec633" providerId="LiveId" clId="{40A5DECB-A32B-495A-AD9D-1B31DD15BF2F}" dt="2020-11-18T02:22:38.363" v="1" actId="47"/>
        <pc:sldMkLst>
          <pc:docMk/>
          <pc:sldMk cId="3107706313" sldId="448"/>
        </pc:sldMkLst>
      </pc:sldChg>
      <pc:sldChg chg="del">
        <pc:chgData name="Marìa Monica Villamil Gallego" userId="ea23f12e948ec633" providerId="LiveId" clId="{40A5DECB-A32B-495A-AD9D-1B31DD15BF2F}" dt="2020-11-18T02:22:38.363" v="1" actId="47"/>
        <pc:sldMkLst>
          <pc:docMk/>
          <pc:sldMk cId="1569545735" sldId="449"/>
        </pc:sldMkLst>
      </pc:sldChg>
      <pc:sldChg chg="del">
        <pc:chgData name="Marìa Monica Villamil Gallego" userId="ea23f12e948ec633" providerId="LiveId" clId="{40A5DECB-A32B-495A-AD9D-1B31DD15BF2F}" dt="2020-11-18T02:22:38.363" v="1" actId="47"/>
        <pc:sldMkLst>
          <pc:docMk/>
          <pc:sldMk cId="1317979390" sldId="450"/>
        </pc:sldMkLst>
      </pc:sldChg>
      <pc:sldChg chg="del">
        <pc:chgData name="Marìa Monica Villamil Gallego" userId="ea23f12e948ec633" providerId="LiveId" clId="{40A5DECB-A32B-495A-AD9D-1B31DD15BF2F}" dt="2020-11-18T02:22:38.363" v="1" actId="47"/>
        <pc:sldMkLst>
          <pc:docMk/>
          <pc:sldMk cId="1284759381" sldId="451"/>
        </pc:sldMkLst>
      </pc:sldChg>
      <pc:sldChg chg="del">
        <pc:chgData name="Marìa Monica Villamil Gallego" userId="ea23f12e948ec633" providerId="LiveId" clId="{40A5DECB-A32B-495A-AD9D-1B31DD15BF2F}" dt="2020-11-18T02:22:38.363" v="1" actId="47"/>
        <pc:sldMkLst>
          <pc:docMk/>
          <pc:sldMk cId="1667985660" sldId="452"/>
        </pc:sldMkLst>
      </pc:sldChg>
      <pc:sldChg chg="del">
        <pc:chgData name="Marìa Monica Villamil Gallego" userId="ea23f12e948ec633" providerId="LiveId" clId="{40A5DECB-A32B-495A-AD9D-1B31DD15BF2F}" dt="2020-11-18T02:22:38.363" v="1" actId="47"/>
        <pc:sldMkLst>
          <pc:docMk/>
          <pc:sldMk cId="3249722617" sldId="453"/>
        </pc:sldMkLst>
      </pc:sldChg>
      <pc:sldChg chg="del">
        <pc:chgData name="Marìa Monica Villamil Gallego" userId="ea23f12e948ec633" providerId="LiveId" clId="{40A5DECB-A32B-495A-AD9D-1B31DD15BF2F}" dt="2020-11-18T02:22:38.363" v="1" actId="47"/>
        <pc:sldMkLst>
          <pc:docMk/>
          <pc:sldMk cId="2513469299" sldId="454"/>
        </pc:sldMkLst>
      </pc:sldChg>
      <pc:sldChg chg="del">
        <pc:chgData name="Marìa Monica Villamil Gallego" userId="ea23f12e948ec633" providerId="LiveId" clId="{40A5DECB-A32B-495A-AD9D-1B31DD15BF2F}" dt="2020-11-18T02:22:38.363" v="1" actId="47"/>
        <pc:sldMkLst>
          <pc:docMk/>
          <pc:sldMk cId="1539166045" sldId="455"/>
        </pc:sldMkLst>
      </pc:sldChg>
      <pc:sldChg chg="del">
        <pc:chgData name="Marìa Monica Villamil Gallego" userId="ea23f12e948ec633" providerId="LiveId" clId="{40A5DECB-A32B-495A-AD9D-1B31DD15BF2F}" dt="2020-11-18T02:22:38.363" v="1" actId="47"/>
        <pc:sldMkLst>
          <pc:docMk/>
          <pc:sldMk cId="1909051374" sldId="456"/>
        </pc:sldMkLst>
      </pc:sldChg>
      <pc:sldChg chg="del">
        <pc:chgData name="Marìa Monica Villamil Gallego" userId="ea23f12e948ec633" providerId="LiveId" clId="{40A5DECB-A32B-495A-AD9D-1B31DD15BF2F}" dt="2020-11-18T02:22:38.363" v="1" actId="47"/>
        <pc:sldMkLst>
          <pc:docMk/>
          <pc:sldMk cId="219300114" sldId="457"/>
        </pc:sldMkLst>
      </pc:sldChg>
      <pc:sldChg chg="del">
        <pc:chgData name="Marìa Monica Villamil Gallego" userId="ea23f12e948ec633" providerId="LiveId" clId="{40A5DECB-A32B-495A-AD9D-1B31DD15BF2F}" dt="2020-11-18T02:22:38.363" v="1" actId="47"/>
        <pc:sldMkLst>
          <pc:docMk/>
          <pc:sldMk cId="2170054768" sldId="458"/>
        </pc:sldMkLst>
      </pc:sldChg>
      <pc:sldChg chg="addSp delSp modSp add mod setBg">
        <pc:chgData name="Marìa Monica Villamil Gallego" userId="ea23f12e948ec633" providerId="LiveId" clId="{40A5DECB-A32B-495A-AD9D-1B31DD15BF2F}" dt="2020-11-18T04:49:26.120" v="590" actId="14100"/>
        <pc:sldMkLst>
          <pc:docMk/>
          <pc:sldMk cId="286324436" sldId="459"/>
        </pc:sldMkLst>
        <pc:picChg chg="del">
          <ac:chgData name="Marìa Monica Villamil Gallego" userId="ea23f12e948ec633" providerId="LiveId" clId="{40A5DECB-A32B-495A-AD9D-1B31DD15BF2F}" dt="2020-11-18T04:48:51.455" v="586" actId="478"/>
          <ac:picMkLst>
            <pc:docMk/>
            <pc:sldMk cId="286324436" sldId="459"/>
            <ac:picMk id="3" creationId="{6D079F39-D82B-4058-9BEE-63C73077F540}"/>
          </ac:picMkLst>
        </pc:picChg>
        <pc:picChg chg="add mod">
          <ac:chgData name="Marìa Monica Villamil Gallego" userId="ea23f12e948ec633" providerId="LiveId" clId="{40A5DECB-A32B-495A-AD9D-1B31DD15BF2F}" dt="2020-11-18T04:49:26.120" v="590" actId="14100"/>
          <ac:picMkLst>
            <pc:docMk/>
            <pc:sldMk cId="286324436" sldId="459"/>
            <ac:picMk id="4" creationId="{22376A8F-9AFC-4484-8A48-E592B745E30A}"/>
          </ac:picMkLst>
        </pc:picChg>
      </pc:sldChg>
      <pc:sldChg chg="addSp delSp modSp new mod ord">
        <pc:chgData name="Marìa Monica Villamil Gallego" userId="ea23f12e948ec633" providerId="LiveId" clId="{40A5DECB-A32B-495A-AD9D-1B31DD15BF2F}" dt="2020-11-18T05:51:33.892" v="1210"/>
        <pc:sldMkLst>
          <pc:docMk/>
          <pc:sldMk cId="3472516426" sldId="460"/>
        </pc:sldMkLst>
        <pc:spChg chg="del">
          <ac:chgData name="Marìa Monica Villamil Gallego" userId="ea23f12e948ec633" providerId="LiveId" clId="{40A5DECB-A32B-495A-AD9D-1B31DD15BF2F}" dt="2020-11-18T02:27:35.156" v="70" actId="21"/>
          <ac:spMkLst>
            <pc:docMk/>
            <pc:sldMk cId="3472516426" sldId="460"/>
            <ac:spMk id="2" creationId="{4430904D-AF2B-408E-BC0D-424AA7A79995}"/>
          </ac:spMkLst>
        </pc:spChg>
        <pc:spChg chg="del">
          <ac:chgData name="Marìa Monica Villamil Gallego" userId="ea23f12e948ec633" providerId="LiveId" clId="{40A5DECB-A32B-495A-AD9D-1B31DD15BF2F}" dt="2020-11-18T02:27:37.760" v="71" actId="21"/>
          <ac:spMkLst>
            <pc:docMk/>
            <pc:sldMk cId="3472516426" sldId="460"/>
            <ac:spMk id="3" creationId="{F14647A6-2ACF-49CE-A942-8CE71AD12D22}"/>
          </ac:spMkLst>
        </pc:spChg>
        <pc:spChg chg="add del mod">
          <ac:chgData name="Marìa Monica Villamil Gallego" userId="ea23f12e948ec633" providerId="LiveId" clId="{40A5DECB-A32B-495A-AD9D-1B31DD15BF2F}" dt="2020-11-18T02:29:49.194" v="88" actId="478"/>
          <ac:spMkLst>
            <pc:docMk/>
            <pc:sldMk cId="3472516426" sldId="460"/>
            <ac:spMk id="4" creationId="{C5E115F5-0526-4027-ACE9-57189BD6E917}"/>
          </ac:spMkLst>
        </pc:spChg>
        <pc:spChg chg="add mod">
          <ac:chgData name="Marìa Monica Villamil Gallego" userId="ea23f12e948ec633" providerId="LiveId" clId="{40A5DECB-A32B-495A-AD9D-1B31DD15BF2F}" dt="2020-11-18T05:47:05.302" v="1206" actId="255"/>
          <ac:spMkLst>
            <pc:docMk/>
            <pc:sldMk cId="3472516426" sldId="460"/>
            <ac:spMk id="6" creationId="{97FE6147-8241-4CBB-95B5-B39D8EE9E8B4}"/>
          </ac:spMkLst>
        </pc:spChg>
        <pc:picChg chg="add mod">
          <ac:chgData name="Marìa Monica Villamil Gallego" userId="ea23f12e948ec633" providerId="LiveId" clId="{40A5DECB-A32B-495A-AD9D-1B31DD15BF2F}" dt="2020-11-18T05:47:10.684" v="1207" actId="1076"/>
          <ac:picMkLst>
            <pc:docMk/>
            <pc:sldMk cId="3472516426" sldId="460"/>
            <ac:picMk id="8" creationId="{B096231D-5514-4FC8-84F7-C1B8C6EDA1D0}"/>
          </ac:picMkLst>
        </pc:picChg>
      </pc:sldChg>
      <pc:sldChg chg="addSp delSp modSp add mod">
        <pc:chgData name="Marìa Monica Villamil Gallego" userId="ea23f12e948ec633" providerId="LiveId" clId="{40A5DECB-A32B-495A-AD9D-1B31DD15BF2F}" dt="2020-11-18T13:10:19.169" v="1235" actId="1076"/>
        <pc:sldMkLst>
          <pc:docMk/>
          <pc:sldMk cId="2825392581" sldId="461"/>
        </pc:sldMkLst>
        <pc:spChg chg="mod">
          <ac:chgData name="Marìa Monica Villamil Gallego" userId="ea23f12e948ec633" providerId="LiveId" clId="{40A5DECB-A32B-495A-AD9D-1B31DD15BF2F}" dt="2020-11-18T05:41:13.869" v="1200" actId="14100"/>
          <ac:spMkLst>
            <pc:docMk/>
            <pc:sldMk cId="2825392581" sldId="461"/>
            <ac:spMk id="4" creationId="{00000000-0000-0000-0000-000000000000}"/>
          </ac:spMkLst>
        </pc:spChg>
        <pc:spChg chg="mod">
          <ac:chgData name="Marìa Monica Villamil Gallego" userId="ea23f12e948ec633" providerId="LiveId" clId="{40A5DECB-A32B-495A-AD9D-1B31DD15BF2F}" dt="2020-11-18T02:26:12.327" v="39" actId="20577"/>
          <ac:spMkLst>
            <pc:docMk/>
            <pc:sldMk cId="2825392581" sldId="461"/>
            <ac:spMk id="5" creationId="{00000000-0000-0000-0000-000000000000}"/>
          </ac:spMkLst>
        </pc:spChg>
        <pc:spChg chg="mod">
          <ac:chgData name="Marìa Monica Villamil Gallego" userId="ea23f12e948ec633" providerId="LiveId" clId="{40A5DECB-A32B-495A-AD9D-1B31DD15BF2F}" dt="2020-11-18T02:26:35.751" v="42" actId="1076"/>
          <ac:spMkLst>
            <pc:docMk/>
            <pc:sldMk cId="2825392581" sldId="461"/>
            <ac:spMk id="6" creationId="{00000000-0000-0000-0000-000000000000}"/>
          </ac:spMkLst>
        </pc:spChg>
        <pc:spChg chg="add del mod">
          <ac:chgData name="Marìa Monica Villamil Gallego" userId="ea23f12e948ec633" providerId="LiveId" clId="{40A5DECB-A32B-495A-AD9D-1B31DD15BF2F}" dt="2020-11-18T13:10:19.169" v="1235" actId="1076"/>
          <ac:spMkLst>
            <pc:docMk/>
            <pc:sldMk cId="2825392581" sldId="461"/>
            <ac:spMk id="7" creationId="{00000000-0000-0000-0000-000000000000}"/>
          </ac:spMkLst>
        </pc:spChg>
        <pc:spChg chg="mod">
          <ac:chgData name="Marìa Monica Villamil Gallego" userId="ea23f12e948ec633" providerId="LiveId" clId="{40A5DECB-A32B-495A-AD9D-1B31DD15BF2F}" dt="2020-11-18T02:26:20.891" v="40" actId="121"/>
          <ac:spMkLst>
            <pc:docMk/>
            <pc:sldMk cId="2825392581" sldId="461"/>
            <ac:spMk id="8" creationId="{00000000-0000-0000-0000-000000000000}"/>
          </ac:spMkLst>
        </pc:spChg>
      </pc:sldChg>
      <pc:sldChg chg="addSp delSp modSp new del mod">
        <pc:chgData name="Marìa Monica Villamil Gallego" userId="ea23f12e948ec633" providerId="LiveId" clId="{40A5DECB-A32B-495A-AD9D-1B31DD15BF2F}" dt="2020-11-18T05:49:00.208" v="1208" actId="47"/>
        <pc:sldMkLst>
          <pc:docMk/>
          <pc:sldMk cId="52898894" sldId="462"/>
        </pc:sldMkLst>
        <pc:spChg chg="del">
          <ac:chgData name="Marìa Monica Villamil Gallego" userId="ea23f12e948ec633" providerId="LiveId" clId="{40A5DECB-A32B-495A-AD9D-1B31DD15BF2F}" dt="2020-11-18T03:38:11.685" v="106" actId="478"/>
          <ac:spMkLst>
            <pc:docMk/>
            <pc:sldMk cId="52898894" sldId="462"/>
            <ac:spMk id="2" creationId="{57D0216E-AF08-4DAC-AF75-CA0FD4687325}"/>
          </ac:spMkLst>
        </pc:spChg>
        <pc:spChg chg="del">
          <ac:chgData name="Marìa Monica Villamil Gallego" userId="ea23f12e948ec633" providerId="LiveId" clId="{40A5DECB-A32B-495A-AD9D-1B31DD15BF2F}" dt="2020-11-18T03:38:12.971" v="107" actId="478"/>
          <ac:spMkLst>
            <pc:docMk/>
            <pc:sldMk cId="52898894" sldId="462"/>
            <ac:spMk id="3" creationId="{ACBD4ADF-5ED5-4359-800C-004E608A405C}"/>
          </ac:spMkLst>
        </pc:spChg>
        <pc:spChg chg="add mod">
          <ac:chgData name="Marìa Monica Villamil Gallego" userId="ea23f12e948ec633" providerId="LiveId" clId="{40A5DECB-A32B-495A-AD9D-1B31DD15BF2F}" dt="2020-11-18T05:37:04.746" v="1178" actId="123"/>
          <ac:spMkLst>
            <pc:docMk/>
            <pc:sldMk cId="52898894" sldId="462"/>
            <ac:spMk id="4" creationId="{FA5D1695-3E87-4AC3-8EE8-21823F630D1F}"/>
          </ac:spMkLst>
        </pc:spChg>
      </pc:sldChg>
      <pc:sldChg chg="addSp delSp modSp new mod">
        <pc:chgData name="Marìa Monica Villamil Gallego" userId="ea23f12e948ec633" providerId="LiveId" clId="{40A5DECB-A32B-495A-AD9D-1B31DD15BF2F}" dt="2020-11-18T04:02:17.761" v="337" actId="1076"/>
        <pc:sldMkLst>
          <pc:docMk/>
          <pc:sldMk cId="216061106" sldId="463"/>
        </pc:sldMkLst>
        <pc:spChg chg="del">
          <ac:chgData name="Marìa Monica Villamil Gallego" userId="ea23f12e948ec633" providerId="LiveId" clId="{40A5DECB-A32B-495A-AD9D-1B31DD15BF2F}" dt="2020-11-18T03:45:02.852" v="150" actId="478"/>
          <ac:spMkLst>
            <pc:docMk/>
            <pc:sldMk cId="216061106" sldId="463"/>
            <ac:spMk id="2" creationId="{958577DA-2252-4A51-8F6A-7B7A127F8C2F}"/>
          </ac:spMkLst>
        </pc:spChg>
        <pc:spChg chg="del">
          <ac:chgData name="Marìa Monica Villamil Gallego" userId="ea23f12e948ec633" providerId="LiveId" clId="{40A5DECB-A32B-495A-AD9D-1B31DD15BF2F}" dt="2020-11-18T03:45:04.391" v="151" actId="478"/>
          <ac:spMkLst>
            <pc:docMk/>
            <pc:sldMk cId="216061106" sldId="463"/>
            <ac:spMk id="3" creationId="{0C1FE1BC-09CE-4F40-B50E-A5F6B711ED4F}"/>
          </ac:spMkLst>
        </pc:spChg>
        <pc:spChg chg="add mod">
          <ac:chgData name="Marìa Monica Villamil Gallego" userId="ea23f12e948ec633" providerId="LiveId" clId="{40A5DECB-A32B-495A-AD9D-1B31DD15BF2F}" dt="2020-11-18T03:59:49.080" v="251" actId="1076"/>
          <ac:spMkLst>
            <pc:docMk/>
            <pc:sldMk cId="216061106" sldId="463"/>
            <ac:spMk id="11" creationId="{9BF16C0B-B31E-4679-B05F-AC2B73D0777D}"/>
          </ac:spMkLst>
        </pc:spChg>
        <pc:spChg chg="add mod">
          <ac:chgData name="Marìa Monica Villamil Gallego" userId="ea23f12e948ec633" providerId="LiveId" clId="{40A5DECB-A32B-495A-AD9D-1B31DD15BF2F}" dt="2020-11-18T03:58:39.121" v="227" actId="113"/>
          <ac:spMkLst>
            <pc:docMk/>
            <pc:sldMk cId="216061106" sldId="463"/>
            <ac:spMk id="16" creationId="{93F7866F-3030-4C18-ABF4-7846364D4036}"/>
          </ac:spMkLst>
        </pc:spChg>
        <pc:spChg chg="add mod">
          <ac:chgData name="Marìa Monica Villamil Gallego" userId="ea23f12e948ec633" providerId="LiveId" clId="{40A5DECB-A32B-495A-AD9D-1B31DD15BF2F}" dt="2020-11-18T03:59:33.963" v="249" actId="20577"/>
          <ac:spMkLst>
            <pc:docMk/>
            <pc:sldMk cId="216061106" sldId="463"/>
            <ac:spMk id="18" creationId="{EAB64318-5F5F-40D8-B25F-87CBF5E2AA20}"/>
          </ac:spMkLst>
        </pc:spChg>
        <pc:spChg chg="add mod">
          <ac:chgData name="Marìa Monica Villamil Gallego" userId="ea23f12e948ec633" providerId="LiveId" clId="{40A5DECB-A32B-495A-AD9D-1B31DD15BF2F}" dt="2020-11-18T04:00:26.705" v="286" actId="113"/>
          <ac:spMkLst>
            <pc:docMk/>
            <pc:sldMk cId="216061106" sldId="463"/>
            <ac:spMk id="20" creationId="{36EC8854-A2D1-484C-84D5-B9EDD469E80C}"/>
          </ac:spMkLst>
        </pc:spChg>
        <pc:spChg chg="add mod">
          <ac:chgData name="Marìa Monica Villamil Gallego" userId="ea23f12e948ec633" providerId="LiveId" clId="{40A5DECB-A32B-495A-AD9D-1B31DD15BF2F}" dt="2020-11-18T04:01:21.221" v="292" actId="1582"/>
          <ac:spMkLst>
            <pc:docMk/>
            <pc:sldMk cId="216061106" sldId="463"/>
            <ac:spMk id="21" creationId="{910A83D8-C364-4F6C-81EE-A1921CB179D8}"/>
          </ac:spMkLst>
        </pc:spChg>
        <pc:spChg chg="add mod">
          <ac:chgData name="Marìa Monica Villamil Gallego" userId="ea23f12e948ec633" providerId="LiveId" clId="{40A5DECB-A32B-495A-AD9D-1B31DD15BF2F}" dt="2020-11-18T04:02:17.761" v="337" actId="1076"/>
          <ac:spMkLst>
            <pc:docMk/>
            <pc:sldMk cId="216061106" sldId="463"/>
            <ac:spMk id="23" creationId="{EB522B9D-E243-4483-8485-FB04F9C6A50F}"/>
          </ac:spMkLst>
        </pc:spChg>
        <pc:picChg chg="add mod">
          <ac:chgData name="Marìa Monica Villamil Gallego" userId="ea23f12e948ec633" providerId="LiveId" clId="{40A5DECB-A32B-495A-AD9D-1B31DD15BF2F}" dt="2020-11-18T04:02:14.174" v="336" actId="1076"/>
          <ac:picMkLst>
            <pc:docMk/>
            <pc:sldMk cId="216061106" sldId="463"/>
            <ac:picMk id="5" creationId="{B2F0103E-7E63-4C08-8AF6-1E87DCD4A666}"/>
          </ac:picMkLst>
        </pc:picChg>
        <pc:cxnChg chg="add mod">
          <ac:chgData name="Marìa Monica Villamil Gallego" userId="ea23f12e948ec633" providerId="LiveId" clId="{40A5DECB-A32B-495A-AD9D-1B31DD15BF2F}" dt="2020-11-18T03:47:45.591" v="160" actId="1076"/>
          <ac:cxnSpMkLst>
            <pc:docMk/>
            <pc:sldMk cId="216061106" sldId="463"/>
            <ac:cxnSpMk id="7" creationId="{AAE2A8DA-6955-4C79-ABC5-205012CE0AE6}"/>
          </ac:cxnSpMkLst>
        </pc:cxnChg>
        <pc:cxnChg chg="add mod">
          <ac:chgData name="Marìa Monica Villamil Gallego" userId="ea23f12e948ec633" providerId="LiveId" clId="{40A5DECB-A32B-495A-AD9D-1B31DD15BF2F}" dt="2020-11-18T03:50:15.966" v="162" actId="208"/>
          <ac:cxnSpMkLst>
            <pc:docMk/>
            <pc:sldMk cId="216061106" sldId="463"/>
            <ac:cxnSpMk id="10" creationId="{5856F244-1FB4-497E-ABC0-8EF8B087DB0C}"/>
          </ac:cxnSpMkLst>
        </pc:cxnChg>
        <pc:cxnChg chg="add mod">
          <ac:chgData name="Marìa Monica Villamil Gallego" userId="ea23f12e948ec633" providerId="LiveId" clId="{40A5DECB-A32B-495A-AD9D-1B31DD15BF2F}" dt="2020-11-18T03:59:00.295" v="230" actId="1582"/>
          <ac:cxnSpMkLst>
            <pc:docMk/>
            <pc:sldMk cId="216061106" sldId="463"/>
            <ac:cxnSpMk id="13" creationId="{09571108-9069-47BB-814C-509581404005}"/>
          </ac:cxnSpMkLst>
        </pc:cxnChg>
        <pc:cxnChg chg="add mod">
          <ac:chgData name="Marìa Monica Villamil Gallego" userId="ea23f12e948ec633" providerId="LiveId" clId="{40A5DECB-A32B-495A-AD9D-1B31DD15BF2F}" dt="2020-11-18T03:59:06.573" v="232" actId="1582"/>
          <ac:cxnSpMkLst>
            <pc:docMk/>
            <pc:sldMk cId="216061106" sldId="463"/>
            <ac:cxnSpMk id="15" creationId="{2323733E-0453-472B-BA68-891FD14CC45E}"/>
          </ac:cxnSpMkLst>
        </pc:cxnChg>
        <pc:cxnChg chg="add mod">
          <ac:chgData name="Marìa Monica Villamil Gallego" userId="ea23f12e948ec633" providerId="LiveId" clId="{40A5DECB-A32B-495A-AD9D-1B31DD15BF2F}" dt="2020-11-18T04:02:09.587" v="335" actId="108"/>
          <ac:cxnSpMkLst>
            <pc:docMk/>
            <pc:sldMk cId="216061106" sldId="463"/>
            <ac:cxnSpMk id="25" creationId="{4A8ED1B8-AFA7-488D-B4A5-BF568985D0D9}"/>
          </ac:cxnSpMkLst>
        </pc:cxnChg>
      </pc:sldChg>
      <pc:sldChg chg="addSp delSp modSp new mod">
        <pc:chgData name="Marìa Monica Villamil Gallego" userId="ea23f12e948ec633" providerId="LiveId" clId="{40A5DECB-A32B-495A-AD9D-1B31DD15BF2F}" dt="2020-11-18T04:26:58.930" v="566" actId="20577"/>
        <pc:sldMkLst>
          <pc:docMk/>
          <pc:sldMk cId="3847804081" sldId="464"/>
        </pc:sldMkLst>
        <pc:spChg chg="del">
          <ac:chgData name="Marìa Monica Villamil Gallego" userId="ea23f12e948ec633" providerId="LiveId" clId="{40A5DECB-A32B-495A-AD9D-1B31DD15BF2F}" dt="2020-11-18T04:22:59.489" v="456" actId="478"/>
          <ac:spMkLst>
            <pc:docMk/>
            <pc:sldMk cId="3847804081" sldId="464"/>
            <ac:spMk id="2" creationId="{8B1D9461-C62E-4642-B523-200A1B77BE0D}"/>
          </ac:spMkLst>
        </pc:spChg>
        <pc:spChg chg="del">
          <ac:chgData name="Marìa Monica Villamil Gallego" userId="ea23f12e948ec633" providerId="LiveId" clId="{40A5DECB-A32B-495A-AD9D-1B31DD15BF2F}" dt="2020-11-18T04:23:01.314" v="457" actId="478"/>
          <ac:spMkLst>
            <pc:docMk/>
            <pc:sldMk cId="3847804081" sldId="464"/>
            <ac:spMk id="3" creationId="{2D308BA0-F43A-4AB5-B359-3F64D2931805}"/>
          </ac:spMkLst>
        </pc:spChg>
        <pc:spChg chg="add mod">
          <ac:chgData name="Marìa Monica Villamil Gallego" userId="ea23f12e948ec633" providerId="LiveId" clId="{40A5DECB-A32B-495A-AD9D-1B31DD15BF2F}" dt="2020-11-18T04:26:25.155" v="560" actId="14100"/>
          <ac:spMkLst>
            <pc:docMk/>
            <pc:sldMk cId="3847804081" sldId="464"/>
            <ac:spMk id="5" creationId="{B9B7C470-5E79-4F4B-969A-FF78B98796DC}"/>
          </ac:spMkLst>
        </pc:spChg>
        <pc:spChg chg="add mod">
          <ac:chgData name="Marìa Monica Villamil Gallego" userId="ea23f12e948ec633" providerId="LiveId" clId="{40A5DECB-A32B-495A-AD9D-1B31DD15BF2F}" dt="2020-11-18T04:26:28.860" v="561" actId="1076"/>
          <ac:spMkLst>
            <pc:docMk/>
            <pc:sldMk cId="3847804081" sldId="464"/>
            <ac:spMk id="7" creationId="{FE9E3F1A-D1C9-4D2F-AD71-39B3F08237C1}"/>
          </ac:spMkLst>
        </pc:spChg>
        <pc:spChg chg="add mod">
          <ac:chgData name="Marìa Monica Villamil Gallego" userId="ea23f12e948ec633" providerId="LiveId" clId="{40A5DECB-A32B-495A-AD9D-1B31DD15BF2F}" dt="2020-11-18T04:26:31.377" v="562" actId="1076"/>
          <ac:spMkLst>
            <pc:docMk/>
            <pc:sldMk cId="3847804081" sldId="464"/>
            <ac:spMk id="9" creationId="{F671090C-8878-4F47-BF25-DC844A71B73F}"/>
          </ac:spMkLst>
        </pc:spChg>
        <pc:spChg chg="add mod">
          <ac:chgData name="Marìa Monica Villamil Gallego" userId="ea23f12e948ec633" providerId="LiveId" clId="{40A5DECB-A32B-495A-AD9D-1B31DD15BF2F}" dt="2020-11-18T04:26:58.930" v="566" actId="20577"/>
          <ac:spMkLst>
            <pc:docMk/>
            <pc:sldMk cId="3847804081" sldId="464"/>
            <ac:spMk id="11" creationId="{856E49B2-8CF1-4836-B365-96911C9B56E4}"/>
          </ac:spMkLst>
        </pc:spChg>
      </pc:sldChg>
      <pc:sldChg chg="addSp delSp modSp new mod ord">
        <pc:chgData name="Marìa Monica Villamil Gallego" userId="ea23f12e948ec633" providerId="LiveId" clId="{40A5DECB-A32B-495A-AD9D-1B31DD15BF2F}" dt="2020-11-18T05:44:59.612" v="1202"/>
        <pc:sldMkLst>
          <pc:docMk/>
          <pc:sldMk cId="3013702999" sldId="465"/>
        </pc:sldMkLst>
        <pc:spChg chg="del">
          <ac:chgData name="Marìa Monica Villamil Gallego" userId="ea23f12e948ec633" providerId="LiveId" clId="{40A5DECB-A32B-495A-AD9D-1B31DD15BF2F}" dt="2020-11-18T04:40:51.512" v="568" actId="478"/>
          <ac:spMkLst>
            <pc:docMk/>
            <pc:sldMk cId="3013702999" sldId="465"/>
            <ac:spMk id="2" creationId="{30C0EAF8-200A-4A3A-9621-EE7F20B5188A}"/>
          </ac:spMkLst>
        </pc:spChg>
        <pc:spChg chg="del">
          <ac:chgData name="Marìa Monica Villamil Gallego" userId="ea23f12e948ec633" providerId="LiveId" clId="{40A5DECB-A32B-495A-AD9D-1B31DD15BF2F}" dt="2020-11-18T04:40:54.231" v="569" actId="478"/>
          <ac:spMkLst>
            <pc:docMk/>
            <pc:sldMk cId="3013702999" sldId="465"/>
            <ac:spMk id="3" creationId="{0FB0C40E-8872-49E8-8F40-8E69F844F4C0}"/>
          </ac:spMkLst>
        </pc:spChg>
        <pc:spChg chg="add del">
          <ac:chgData name="Marìa Monica Villamil Gallego" userId="ea23f12e948ec633" providerId="LiveId" clId="{40A5DECB-A32B-495A-AD9D-1B31DD15BF2F}" dt="2020-11-18T04:41:04.278" v="571" actId="478"/>
          <ac:spMkLst>
            <pc:docMk/>
            <pc:sldMk cId="3013702999" sldId="465"/>
            <ac:spMk id="5" creationId="{367E55F0-EBFC-40E9-A6FB-C9DEF4A7BBB5}"/>
          </ac:spMkLst>
        </pc:spChg>
        <pc:spChg chg="add mod">
          <ac:chgData name="Marìa Monica Villamil Gallego" userId="ea23f12e948ec633" providerId="LiveId" clId="{40A5DECB-A32B-495A-AD9D-1B31DD15BF2F}" dt="2020-11-18T05:04:12.471" v="600" actId="1582"/>
          <ac:spMkLst>
            <pc:docMk/>
            <pc:sldMk cId="3013702999" sldId="465"/>
            <ac:spMk id="8" creationId="{7E26BC5F-DEC4-4BA0-9F80-1F17893E696B}"/>
          </ac:spMkLst>
        </pc:spChg>
        <pc:picChg chg="add mod">
          <ac:chgData name="Marìa Monica Villamil Gallego" userId="ea23f12e948ec633" providerId="LiveId" clId="{40A5DECB-A32B-495A-AD9D-1B31DD15BF2F}" dt="2020-11-18T04:41:26.350" v="575" actId="14100"/>
          <ac:picMkLst>
            <pc:docMk/>
            <pc:sldMk cId="3013702999" sldId="465"/>
            <ac:picMk id="7" creationId="{D464F8C1-D11B-47C0-A56B-AD4ADB4C294F}"/>
          </ac:picMkLst>
        </pc:picChg>
      </pc:sldChg>
      <pc:sldChg chg="addSp delSp modSp new mod ord">
        <pc:chgData name="Marìa Monica Villamil Gallego" userId="ea23f12e948ec633" providerId="LiveId" clId="{40A5DECB-A32B-495A-AD9D-1B31DD15BF2F}" dt="2020-11-18T05:04:49.092" v="602"/>
        <pc:sldMkLst>
          <pc:docMk/>
          <pc:sldMk cId="2345052026" sldId="466"/>
        </pc:sldMkLst>
        <pc:spChg chg="del">
          <ac:chgData name="Marìa Monica Villamil Gallego" userId="ea23f12e948ec633" providerId="LiveId" clId="{40A5DECB-A32B-495A-AD9D-1B31DD15BF2F}" dt="2020-11-18T04:44:14.655" v="578" actId="478"/>
          <ac:spMkLst>
            <pc:docMk/>
            <pc:sldMk cId="2345052026" sldId="466"/>
            <ac:spMk id="2" creationId="{8723EA25-D2F5-4299-9D7F-2D9EE7763685}"/>
          </ac:spMkLst>
        </pc:spChg>
        <pc:spChg chg="del">
          <ac:chgData name="Marìa Monica Villamil Gallego" userId="ea23f12e948ec633" providerId="LiveId" clId="{40A5DECB-A32B-495A-AD9D-1B31DD15BF2F}" dt="2020-11-18T04:44:11.567" v="577" actId="478"/>
          <ac:spMkLst>
            <pc:docMk/>
            <pc:sldMk cId="2345052026" sldId="466"/>
            <ac:spMk id="3" creationId="{4D03122C-9090-418B-A844-F08339452E7C}"/>
          </ac:spMkLst>
        </pc:spChg>
        <pc:picChg chg="add del mod">
          <ac:chgData name="Marìa Monica Villamil Gallego" userId="ea23f12e948ec633" providerId="LiveId" clId="{40A5DECB-A32B-495A-AD9D-1B31DD15BF2F}" dt="2020-11-18T04:44:33.518" v="582" actId="478"/>
          <ac:picMkLst>
            <pc:docMk/>
            <pc:sldMk cId="2345052026" sldId="466"/>
            <ac:picMk id="5" creationId="{365B8300-14CD-4B28-9DE1-6972EE771512}"/>
          </ac:picMkLst>
        </pc:picChg>
        <pc:picChg chg="add mod">
          <ac:chgData name="Marìa Monica Villamil Gallego" userId="ea23f12e948ec633" providerId="LiveId" clId="{40A5DECB-A32B-495A-AD9D-1B31DD15BF2F}" dt="2020-11-18T04:44:50.642" v="585" actId="14100"/>
          <ac:picMkLst>
            <pc:docMk/>
            <pc:sldMk cId="2345052026" sldId="466"/>
            <ac:picMk id="7" creationId="{9CD4D2AD-7254-446E-9C55-D73BFBBB26E8}"/>
          </ac:picMkLst>
        </pc:picChg>
      </pc:sldChg>
      <pc:sldChg chg="addSp delSp modSp new mod ord">
        <pc:chgData name="Marìa Monica Villamil Gallego" userId="ea23f12e948ec633" providerId="LiveId" clId="{40A5DECB-A32B-495A-AD9D-1B31DD15BF2F}" dt="2020-11-18T05:53:15.946" v="1224" actId="123"/>
        <pc:sldMkLst>
          <pc:docMk/>
          <pc:sldMk cId="311450416" sldId="467"/>
        </pc:sldMkLst>
        <pc:spChg chg="del">
          <ac:chgData name="Marìa Monica Villamil Gallego" userId="ea23f12e948ec633" providerId="LiveId" clId="{40A5DECB-A32B-495A-AD9D-1B31DD15BF2F}" dt="2020-11-18T05:51:38.937" v="1211" actId="478"/>
          <ac:spMkLst>
            <pc:docMk/>
            <pc:sldMk cId="311450416" sldId="467"/>
            <ac:spMk id="2" creationId="{838F055E-6BA9-4CEE-9462-459864A1F2FD}"/>
          </ac:spMkLst>
        </pc:spChg>
        <pc:spChg chg="del">
          <ac:chgData name="Marìa Monica Villamil Gallego" userId="ea23f12e948ec633" providerId="LiveId" clId="{40A5DECB-A32B-495A-AD9D-1B31DD15BF2F}" dt="2020-11-18T05:51:40.737" v="1212" actId="478"/>
          <ac:spMkLst>
            <pc:docMk/>
            <pc:sldMk cId="311450416" sldId="467"/>
            <ac:spMk id="3" creationId="{A6B18CD3-3564-4924-AE68-8497EF395089}"/>
          </ac:spMkLst>
        </pc:spChg>
        <pc:spChg chg="add mod">
          <ac:chgData name="Marìa Monica Villamil Gallego" userId="ea23f12e948ec633" providerId="LiveId" clId="{40A5DECB-A32B-495A-AD9D-1B31DD15BF2F}" dt="2020-11-18T05:53:15.946" v="1224" actId="123"/>
          <ac:spMkLst>
            <pc:docMk/>
            <pc:sldMk cId="311450416" sldId="467"/>
            <ac:spMk id="4" creationId="{D1301363-2238-4DAA-A014-6649745612C3}"/>
          </ac:spMkLst>
        </pc:spChg>
      </pc:sldChg>
      <pc:sldChg chg="addSp delSp modSp new mod">
        <pc:chgData name="Marìa Monica Villamil Gallego" userId="ea23f12e948ec633" providerId="LiveId" clId="{40A5DECB-A32B-495A-AD9D-1B31DD15BF2F}" dt="2020-11-18T05:09:36.529" v="608" actId="1076"/>
        <pc:sldMkLst>
          <pc:docMk/>
          <pc:sldMk cId="1878554990" sldId="468"/>
        </pc:sldMkLst>
        <pc:spChg chg="del">
          <ac:chgData name="Marìa Monica Villamil Gallego" userId="ea23f12e948ec633" providerId="LiveId" clId="{40A5DECB-A32B-495A-AD9D-1B31DD15BF2F}" dt="2020-11-18T05:06:18.325" v="604" actId="478"/>
          <ac:spMkLst>
            <pc:docMk/>
            <pc:sldMk cId="1878554990" sldId="468"/>
            <ac:spMk id="2" creationId="{2F7015D1-3F14-4610-9AE8-BC1E77813801}"/>
          </ac:spMkLst>
        </pc:spChg>
        <pc:spChg chg="del">
          <ac:chgData name="Marìa Monica Villamil Gallego" userId="ea23f12e948ec633" providerId="LiveId" clId="{40A5DECB-A32B-495A-AD9D-1B31DD15BF2F}" dt="2020-11-18T05:06:19.605" v="605" actId="478"/>
          <ac:spMkLst>
            <pc:docMk/>
            <pc:sldMk cId="1878554990" sldId="468"/>
            <ac:spMk id="3" creationId="{AF87E61E-6DAE-4F20-85EC-E5A29A467D5B}"/>
          </ac:spMkLst>
        </pc:spChg>
        <pc:picChg chg="add mod">
          <ac:chgData name="Marìa Monica Villamil Gallego" userId="ea23f12e948ec633" providerId="LiveId" clId="{40A5DECB-A32B-495A-AD9D-1B31DD15BF2F}" dt="2020-11-18T05:09:36.529" v="608" actId="1076"/>
          <ac:picMkLst>
            <pc:docMk/>
            <pc:sldMk cId="1878554990" sldId="468"/>
            <ac:picMk id="5" creationId="{CC7D99EA-003A-4E75-AAA3-BE664166BB17}"/>
          </ac:picMkLst>
        </pc:picChg>
      </pc:sldChg>
      <pc:sldChg chg="addSp delSp modSp new mod">
        <pc:chgData name="Marìa Monica Villamil Gallego" userId="ea23f12e948ec633" providerId="LiveId" clId="{40A5DECB-A32B-495A-AD9D-1B31DD15BF2F}" dt="2020-11-18T05:16:12.253" v="851" actId="208"/>
        <pc:sldMkLst>
          <pc:docMk/>
          <pc:sldMk cId="2409531756" sldId="469"/>
        </pc:sldMkLst>
        <pc:spChg chg="del">
          <ac:chgData name="Marìa Monica Villamil Gallego" userId="ea23f12e948ec633" providerId="LiveId" clId="{40A5DECB-A32B-495A-AD9D-1B31DD15BF2F}" dt="2020-11-18T05:10:25.858" v="610" actId="21"/>
          <ac:spMkLst>
            <pc:docMk/>
            <pc:sldMk cId="2409531756" sldId="469"/>
            <ac:spMk id="2" creationId="{4F1719F9-8CBF-4996-92E9-AB623F42BC5A}"/>
          </ac:spMkLst>
        </pc:spChg>
        <pc:spChg chg="del">
          <ac:chgData name="Marìa Monica Villamil Gallego" userId="ea23f12e948ec633" providerId="LiveId" clId="{40A5DECB-A32B-495A-AD9D-1B31DD15BF2F}" dt="2020-11-18T05:10:28.764" v="611" actId="21"/>
          <ac:spMkLst>
            <pc:docMk/>
            <pc:sldMk cId="2409531756" sldId="469"/>
            <ac:spMk id="3" creationId="{64C9019F-FE4C-48E4-9B9D-0781A31724B8}"/>
          </ac:spMkLst>
        </pc:spChg>
        <pc:spChg chg="add mod">
          <ac:chgData name="Marìa Monica Villamil Gallego" userId="ea23f12e948ec633" providerId="LiveId" clId="{40A5DECB-A32B-495A-AD9D-1B31DD15BF2F}" dt="2020-11-18T05:12:45.632" v="620" actId="14100"/>
          <ac:spMkLst>
            <pc:docMk/>
            <pc:sldMk cId="2409531756" sldId="469"/>
            <ac:spMk id="6" creationId="{547FEA87-CFF3-41C1-98C7-0A0ABCE84C52}"/>
          </ac:spMkLst>
        </pc:spChg>
        <pc:spChg chg="add mod">
          <ac:chgData name="Marìa Monica Villamil Gallego" userId="ea23f12e948ec633" providerId="LiveId" clId="{40A5DECB-A32B-495A-AD9D-1B31DD15BF2F}" dt="2020-11-18T05:15:56.617" v="849" actId="123"/>
          <ac:spMkLst>
            <pc:docMk/>
            <pc:sldMk cId="2409531756" sldId="469"/>
            <ac:spMk id="7" creationId="{39D54E4E-BC2C-47C4-8306-38D8A74666D1}"/>
          </ac:spMkLst>
        </pc:spChg>
        <pc:picChg chg="add mod">
          <ac:chgData name="Marìa Monica Villamil Gallego" userId="ea23f12e948ec633" providerId="LiveId" clId="{40A5DECB-A32B-495A-AD9D-1B31DD15BF2F}" dt="2020-11-18T05:12:16.885" v="615" actId="1076"/>
          <ac:picMkLst>
            <pc:docMk/>
            <pc:sldMk cId="2409531756" sldId="469"/>
            <ac:picMk id="5" creationId="{C356F636-FCAB-4AD0-955B-0327B0C31FB1}"/>
          </ac:picMkLst>
        </pc:picChg>
        <pc:cxnChg chg="add mod">
          <ac:chgData name="Marìa Monica Villamil Gallego" userId="ea23f12e948ec633" providerId="LiveId" clId="{40A5DECB-A32B-495A-AD9D-1B31DD15BF2F}" dt="2020-11-18T05:16:12.253" v="851" actId="208"/>
          <ac:cxnSpMkLst>
            <pc:docMk/>
            <pc:sldMk cId="2409531756" sldId="469"/>
            <ac:cxnSpMk id="9" creationId="{2CDBE9A4-0A83-4D85-B4E5-AA7DF791AF4C}"/>
          </ac:cxnSpMkLst>
        </pc:cxnChg>
      </pc:sldChg>
      <pc:sldChg chg="delSp new del mod">
        <pc:chgData name="Marìa Monica Villamil Gallego" userId="ea23f12e948ec633" providerId="LiveId" clId="{40A5DECB-A32B-495A-AD9D-1B31DD15BF2F}" dt="2020-11-18T05:36:23.670" v="1177" actId="47"/>
        <pc:sldMkLst>
          <pc:docMk/>
          <pc:sldMk cId="556003084" sldId="470"/>
        </pc:sldMkLst>
        <pc:spChg chg="del">
          <ac:chgData name="Marìa Monica Villamil Gallego" userId="ea23f12e948ec633" providerId="LiveId" clId="{40A5DECB-A32B-495A-AD9D-1B31DD15BF2F}" dt="2020-11-18T05:17:40.966" v="854" actId="478"/>
          <ac:spMkLst>
            <pc:docMk/>
            <pc:sldMk cId="556003084" sldId="470"/>
            <ac:spMk id="2" creationId="{EFDD1489-6AAF-4E21-ABFE-78BCE4F3DAC9}"/>
          </ac:spMkLst>
        </pc:spChg>
        <pc:spChg chg="del">
          <ac:chgData name="Marìa Monica Villamil Gallego" userId="ea23f12e948ec633" providerId="LiveId" clId="{40A5DECB-A32B-495A-AD9D-1B31DD15BF2F}" dt="2020-11-18T05:17:37.451" v="853" actId="478"/>
          <ac:spMkLst>
            <pc:docMk/>
            <pc:sldMk cId="556003084" sldId="470"/>
            <ac:spMk id="3" creationId="{A47A4D9E-1178-404B-A838-9167CE3A4C69}"/>
          </ac:spMkLst>
        </pc:spChg>
      </pc:sldChg>
      <pc:sldChg chg="addSp delSp modSp new mod">
        <pc:chgData name="Marìa Monica Villamil Gallego" userId="ea23f12e948ec633" providerId="LiveId" clId="{40A5DECB-A32B-495A-AD9D-1B31DD15BF2F}" dt="2020-11-18T05:32:38.998" v="1072" actId="1582"/>
        <pc:sldMkLst>
          <pc:docMk/>
          <pc:sldMk cId="241282643" sldId="471"/>
        </pc:sldMkLst>
        <pc:spChg chg="del">
          <ac:chgData name="Marìa Monica Villamil Gallego" userId="ea23f12e948ec633" providerId="LiveId" clId="{40A5DECB-A32B-495A-AD9D-1B31DD15BF2F}" dt="2020-11-18T05:21:41.500" v="856" actId="478"/>
          <ac:spMkLst>
            <pc:docMk/>
            <pc:sldMk cId="241282643" sldId="471"/>
            <ac:spMk id="2" creationId="{2BF1659B-2E9F-4622-9D5F-7B295B45CBB1}"/>
          </ac:spMkLst>
        </pc:spChg>
        <pc:spChg chg="del">
          <ac:chgData name="Marìa Monica Villamil Gallego" userId="ea23f12e948ec633" providerId="LiveId" clId="{40A5DECB-A32B-495A-AD9D-1B31DD15BF2F}" dt="2020-11-18T05:21:44.230" v="857" actId="478"/>
          <ac:spMkLst>
            <pc:docMk/>
            <pc:sldMk cId="241282643" sldId="471"/>
            <ac:spMk id="3" creationId="{69B949F1-B1AF-4E86-9210-CCAAAABCF8DB}"/>
          </ac:spMkLst>
        </pc:spChg>
        <pc:spChg chg="add mod">
          <ac:chgData name="Marìa Monica Villamil Gallego" userId="ea23f12e948ec633" providerId="LiveId" clId="{40A5DECB-A32B-495A-AD9D-1B31DD15BF2F}" dt="2020-11-18T05:32:21.714" v="1069" actId="14100"/>
          <ac:spMkLst>
            <pc:docMk/>
            <pc:sldMk cId="241282643" sldId="471"/>
            <ac:spMk id="7" creationId="{8AA1785E-3A20-4144-94DF-8259CA58A756}"/>
          </ac:spMkLst>
        </pc:spChg>
        <pc:picChg chg="add mod">
          <ac:chgData name="Marìa Monica Villamil Gallego" userId="ea23f12e948ec633" providerId="LiveId" clId="{40A5DECB-A32B-495A-AD9D-1B31DD15BF2F}" dt="2020-11-18T05:31:26.216" v="1002" actId="14100"/>
          <ac:picMkLst>
            <pc:docMk/>
            <pc:sldMk cId="241282643" sldId="471"/>
            <ac:picMk id="5" creationId="{611AC850-A376-4951-A949-64BD533C0C0E}"/>
          </ac:picMkLst>
        </pc:picChg>
        <pc:cxnChg chg="add del mod">
          <ac:chgData name="Marìa Monica Villamil Gallego" userId="ea23f12e948ec633" providerId="LiveId" clId="{40A5DECB-A32B-495A-AD9D-1B31DD15BF2F}" dt="2020-11-18T05:32:18.866" v="1068" actId="11529"/>
          <ac:cxnSpMkLst>
            <pc:docMk/>
            <pc:sldMk cId="241282643" sldId="471"/>
            <ac:cxnSpMk id="9" creationId="{3CC4CD31-10C0-40C9-8A67-3FBBD2A6DE97}"/>
          </ac:cxnSpMkLst>
        </pc:cxnChg>
        <pc:cxnChg chg="add mod">
          <ac:chgData name="Marìa Monica Villamil Gallego" userId="ea23f12e948ec633" providerId="LiveId" clId="{40A5DECB-A32B-495A-AD9D-1B31DD15BF2F}" dt="2020-11-18T05:32:38.998" v="1072" actId="1582"/>
          <ac:cxnSpMkLst>
            <pc:docMk/>
            <pc:sldMk cId="241282643" sldId="471"/>
            <ac:cxnSpMk id="11" creationId="{DE07D512-9FED-4208-A4C8-AF9E0C4088D3}"/>
          </ac:cxnSpMkLst>
        </pc:cxnChg>
      </pc:sldChg>
      <pc:sldChg chg="addSp delSp modSp new mod">
        <pc:chgData name="Marìa Monica Villamil Gallego" userId="ea23f12e948ec633" providerId="LiveId" clId="{40A5DECB-A32B-495A-AD9D-1B31DD15BF2F}" dt="2020-11-18T05:28:01.566" v="869" actId="14100"/>
        <pc:sldMkLst>
          <pc:docMk/>
          <pc:sldMk cId="146385653" sldId="472"/>
        </pc:sldMkLst>
        <pc:spChg chg="del">
          <ac:chgData name="Marìa Monica Villamil Gallego" userId="ea23f12e948ec633" providerId="LiveId" clId="{40A5DECB-A32B-495A-AD9D-1B31DD15BF2F}" dt="2020-11-18T05:26:48.642" v="863" actId="478"/>
          <ac:spMkLst>
            <pc:docMk/>
            <pc:sldMk cId="146385653" sldId="472"/>
            <ac:spMk id="2" creationId="{A0119A5C-AA30-42A4-A907-95E8AE79880F}"/>
          </ac:spMkLst>
        </pc:spChg>
        <pc:spChg chg="del">
          <ac:chgData name="Marìa Monica Villamil Gallego" userId="ea23f12e948ec633" providerId="LiveId" clId="{40A5DECB-A32B-495A-AD9D-1B31DD15BF2F}" dt="2020-11-18T05:26:50.908" v="864" actId="478"/>
          <ac:spMkLst>
            <pc:docMk/>
            <pc:sldMk cId="146385653" sldId="472"/>
            <ac:spMk id="3" creationId="{5CE573BF-AF1C-4BF8-B776-A976E460441E}"/>
          </ac:spMkLst>
        </pc:spChg>
        <pc:picChg chg="add mod">
          <ac:chgData name="Marìa Monica Villamil Gallego" userId="ea23f12e948ec633" providerId="LiveId" clId="{40A5DECB-A32B-495A-AD9D-1B31DD15BF2F}" dt="2020-11-18T05:28:01.566" v="869" actId="14100"/>
          <ac:picMkLst>
            <pc:docMk/>
            <pc:sldMk cId="146385653" sldId="472"/>
            <ac:picMk id="5" creationId="{F9F6DAB4-35C6-437C-8534-39B4449EBDB2}"/>
          </ac:picMkLst>
        </pc:picChg>
      </pc:sldChg>
      <pc:sldChg chg="addSp delSp modSp new mod">
        <pc:chgData name="Marìa Monica Villamil Gallego" userId="ea23f12e948ec633" providerId="LiveId" clId="{40A5DECB-A32B-495A-AD9D-1B31DD15BF2F}" dt="2020-11-18T05:40:12.773" v="1189" actId="1582"/>
        <pc:sldMkLst>
          <pc:docMk/>
          <pc:sldMk cId="1862187976" sldId="473"/>
        </pc:sldMkLst>
        <pc:spChg chg="del">
          <ac:chgData name="Marìa Monica Villamil Gallego" userId="ea23f12e948ec633" providerId="LiveId" clId="{40A5DECB-A32B-495A-AD9D-1B31DD15BF2F}" dt="2020-11-18T05:38:45.582" v="1181" actId="21"/>
          <ac:spMkLst>
            <pc:docMk/>
            <pc:sldMk cId="1862187976" sldId="473"/>
            <ac:spMk id="2" creationId="{F1E74A73-1818-4A8A-9F98-E18E9DCB79FC}"/>
          </ac:spMkLst>
        </pc:spChg>
        <pc:spChg chg="del">
          <ac:chgData name="Marìa Monica Villamil Gallego" userId="ea23f12e948ec633" providerId="LiveId" clId="{40A5DECB-A32B-495A-AD9D-1B31DD15BF2F}" dt="2020-11-18T05:38:40.858" v="1180" actId="478"/>
          <ac:spMkLst>
            <pc:docMk/>
            <pc:sldMk cId="1862187976" sldId="473"/>
            <ac:spMk id="3" creationId="{1F4678A3-6E6F-426D-A8B0-2815C702AE2A}"/>
          </ac:spMkLst>
        </pc:spChg>
        <pc:spChg chg="add mod">
          <ac:chgData name="Marìa Monica Villamil Gallego" userId="ea23f12e948ec633" providerId="LiveId" clId="{40A5DECB-A32B-495A-AD9D-1B31DD15BF2F}" dt="2020-11-18T05:40:12.773" v="1189" actId="1582"/>
          <ac:spMkLst>
            <pc:docMk/>
            <pc:sldMk cId="1862187976" sldId="473"/>
            <ac:spMk id="6" creationId="{12E3B00A-F5DB-4287-9E12-C0628EFC69A0}"/>
          </ac:spMkLst>
        </pc:spChg>
        <pc:picChg chg="add mod">
          <ac:chgData name="Marìa Monica Villamil Gallego" userId="ea23f12e948ec633" providerId="LiveId" clId="{40A5DECB-A32B-495A-AD9D-1B31DD15BF2F}" dt="2020-11-18T05:39:50.996" v="1185" actId="14100"/>
          <ac:picMkLst>
            <pc:docMk/>
            <pc:sldMk cId="1862187976" sldId="473"/>
            <ac:picMk id="5" creationId="{3BD07846-4834-40F0-9C54-7B26F00CEE45}"/>
          </ac:picMkLst>
        </pc:picChg>
      </pc:sldChg>
      <pc:sldChg chg="addSp delSp modSp add mod">
        <pc:chgData name="Marìa Monica Villamil Gallego" userId="ea23f12e948ec633" providerId="LiveId" clId="{40A5DECB-A32B-495A-AD9D-1B31DD15BF2F}" dt="2020-11-18T05:40:59.498" v="1198" actId="14100"/>
        <pc:sldMkLst>
          <pc:docMk/>
          <pc:sldMk cId="3692694589" sldId="474"/>
        </pc:sldMkLst>
        <pc:spChg chg="del">
          <ac:chgData name="Marìa Monica Villamil Gallego" userId="ea23f12e948ec633" providerId="LiveId" clId="{40A5DECB-A32B-495A-AD9D-1B31DD15BF2F}" dt="2020-11-18T05:40:31.427" v="1192" actId="478"/>
          <ac:spMkLst>
            <pc:docMk/>
            <pc:sldMk cId="3692694589" sldId="474"/>
            <ac:spMk id="6" creationId="{12E3B00A-F5DB-4287-9E12-C0628EFC69A0}"/>
          </ac:spMkLst>
        </pc:spChg>
        <pc:picChg chg="add mod">
          <ac:chgData name="Marìa Monica Villamil Gallego" userId="ea23f12e948ec633" providerId="LiveId" clId="{40A5DECB-A32B-495A-AD9D-1B31DD15BF2F}" dt="2020-11-18T05:40:59.498" v="1198" actId="14100"/>
          <ac:picMkLst>
            <pc:docMk/>
            <pc:sldMk cId="3692694589" sldId="474"/>
            <ac:picMk id="3" creationId="{BA9D61ED-28D0-4CF7-A0B2-30CB98D58994}"/>
          </ac:picMkLst>
        </pc:picChg>
        <pc:picChg chg="del">
          <ac:chgData name="Marìa Monica Villamil Gallego" userId="ea23f12e948ec633" providerId="LiveId" clId="{40A5DECB-A32B-495A-AD9D-1B31DD15BF2F}" dt="2020-11-18T05:40:30.043" v="1191" actId="478"/>
          <ac:picMkLst>
            <pc:docMk/>
            <pc:sldMk cId="3692694589" sldId="474"/>
            <ac:picMk id="5" creationId="{3BD07846-4834-40F0-9C54-7B26F00CEE4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CO" dirty="0"/>
          </a:p>
        </p:txBody>
      </p:sp>
      <p:sp>
        <p:nvSpPr>
          <p:cNvPr id="3" name="Marcador de fecha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4348B6D-2962-47E8-A251-BD7F17279FA1}" type="datetimeFigureOut">
              <a:rPr lang="es-CO" smtClean="0"/>
              <a:t>18/11/2020</a:t>
            </a:fld>
            <a:endParaRPr lang="es-CO" dirty="0"/>
          </a:p>
        </p:txBody>
      </p:sp>
      <p:sp>
        <p:nvSpPr>
          <p:cNvPr id="4" name="Marcador de pie de página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s-CO" dirty="0"/>
          </a:p>
        </p:txBody>
      </p:sp>
      <p:sp>
        <p:nvSpPr>
          <p:cNvPr id="5" name="Marcador de número de diapositiva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EC8DED4-3137-4745-A25D-D8034B7D255B}" type="slidenum">
              <a:rPr lang="es-CO" smtClean="0"/>
              <a:t>‹Nº›</a:t>
            </a:fld>
            <a:endParaRPr lang="es-CO" dirty="0"/>
          </a:p>
        </p:txBody>
      </p:sp>
    </p:spTree>
    <p:extLst>
      <p:ext uri="{BB962C8B-B14F-4D97-AF65-F5344CB8AC3E}">
        <p14:creationId xmlns:p14="http://schemas.microsoft.com/office/powerpoint/2010/main" val="894887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CO" dirty="0"/>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99DD9B2-89C6-F443-B4F6-B5B03F704F5E}" type="datetimeFigureOut">
              <a:rPr lang="es-CO" smtClean="0"/>
              <a:t>18/11/2020</a:t>
            </a:fld>
            <a:endParaRPr lang="es-CO" dirty="0"/>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CO" dirty="0"/>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B47E47B-5B90-F041-AC37-A4BB46C26B6A}" type="slidenum">
              <a:rPr lang="es-CO" smtClean="0"/>
              <a:t>‹Nº›</a:t>
            </a:fld>
            <a:endParaRPr lang="es-CO" dirty="0"/>
          </a:p>
        </p:txBody>
      </p:sp>
    </p:spTree>
    <p:extLst>
      <p:ext uri="{BB962C8B-B14F-4D97-AF65-F5344CB8AC3E}">
        <p14:creationId xmlns:p14="http://schemas.microsoft.com/office/powerpoint/2010/main" val="841098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AEA02C37-DBBE-4507-B6B0-3B7D71457A4D}" type="datetimeFigureOut">
              <a:rPr lang="es-ES" smtClean="0"/>
              <a:t>18/11/2020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2691D3E7-18E0-4A05-904F-3340FF588249}" type="slidenum">
              <a:rPr lang="es-ES" smtClean="0"/>
              <a:t>‹Nº›</a:t>
            </a:fld>
            <a:endParaRPr lang="es-ES" dirty="0"/>
          </a:p>
        </p:txBody>
      </p:sp>
    </p:spTree>
    <p:extLst>
      <p:ext uri="{BB962C8B-B14F-4D97-AF65-F5344CB8AC3E}">
        <p14:creationId xmlns:p14="http://schemas.microsoft.com/office/powerpoint/2010/main" val="1921880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AEA02C37-DBBE-4507-B6B0-3B7D71457A4D}" type="datetimeFigureOut">
              <a:rPr lang="es-ES" smtClean="0"/>
              <a:t>18/11/2020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2691D3E7-18E0-4A05-904F-3340FF588249}" type="slidenum">
              <a:rPr lang="es-ES" smtClean="0"/>
              <a:t>‹Nº›</a:t>
            </a:fld>
            <a:endParaRPr lang="es-ES" dirty="0"/>
          </a:p>
        </p:txBody>
      </p:sp>
    </p:spTree>
    <p:extLst>
      <p:ext uri="{BB962C8B-B14F-4D97-AF65-F5344CB8AC3E}">
        <p14:creationId xmlns:p14="http://schemas.microsoft.com/office/powerpoint/2010/main" val="3523863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AEA02C37-DBBE-4507-B6B0-3B7D71457A4D}" type="datetimeFigureOut">
              <a:rPr lang="es-ES" smtClean="0"/>
              <a:t>18/11/2020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2691D3E7-18E0-4A05-904F-3340FF588249}" type="slidenum">
              <a:rPr lang="es-ES" smtClean="0"/>
              <a:t>‹Nº›</a:t>
            </a:fld>
            <a:endParaRPr lang="es-ES" dirty="0"/>
          </a:p>
        </p:txBody>
      </p:sp>
    </p:spTree>
    <p:extLst>
      <p:ext uri="{BB962C8B-B14F-4D97-AF65-F5344CB8AC3E}">
        <p14:creationId xmlns:p14="http://schemas.microsoft.com/office/powerpoint/2010/main" val="1032714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AEA02C37-DBBE-4507-B6B0-3B7D71457A4D}" type="datetimeFigureOut">
              <a:rPr lang="es-ES" smtClean="0"/>
              <a:t>18/11/2020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2691D3E7-18E0-4A05-904F-3340FF588249}" type="slidenum">
              <a:rPr lang="es-ES" smtClean="0"/>
              <a:t>‹Nº›</a:t>
            </a:fld>
            <a:endParaRPr lang="es-ES" dirty="0"/>
          </a:p>
        </p:txBody>
      </p:sp>
    </p:spTree>
    <p:extLst>
      <p:ext uri="{BB962C8B-B14F-4D97-AF65-F5344CB8AC3E}">
        <p14:creationId xmlns:p14="http://schemas.microsoft.com/office/powerpoint/2010/main" val="997852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AEA02C37-DBBE-4507-B6B0-3B7D71457A4D}" type="datetimeFigureOut">
              <a:rPr lang="es-ES" smtClean="0"/>
              <a:t>18/11/2020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2691D3E7-18E0-4A05-904F-3340FF588249}" type="slidenum">
              <a:rPr lang="es-ES" smtClean="0"/>
              <a:t>‹Nº›</a:t>
            </a:fld>
            <a:endParaRPr lang="es-ES" dirty="0"/>
          </a:p>
        </p:txBody>
      </p:sp>
    </p:spTree>
    <p:extLst>
      <p:ext uri="{BB962C8B-B14F-4D97-AF65-F5344CB8AC3E}">
        <p14:creationId xmlns:p14="http://schemas.microsoft.com/office/powerpoint/2010/main" val="5162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AEA02C37-DBBE-4507-B6B0-3B7D71457A4D}" type="datetimeFigureOut">
              <a:rPr lang="es-ES" smtClean="0"/>
              <a:t>18/11/2020</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2691D3E7-18E0-4A05-904F-3340FF588249}" type="slidenum">
              <a:rPr lang="es-ES" smtClean="0"/>
              <a:t>‹Nº›</a:t>
            </a:fld>
            <a:endParaRPr lang="es-ES" dirty="0"/>
          </a:p>
        </p:txBody>
      </p:sp>
    </p:spTree>
    <p:extLst>
      <p:ext uri="{BB962C8B-B14F-4D97-AF65-F5344CB8AC3E}">
        <p14:creationId xmlns:p14="http://schemas.microsoft.com/office/powerpoint/2010/main" val="586572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AEA02C37-DBBE-4507-B6B0-3B7D71457A4D}" type="datetimeFigureOut">
              <a:rPr lang="es-ES" smtClean="0"/>
              <a:t>18/11/2020</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2691D3E7-18E0-4A05-904F-3340FF588249}" type="slidenum">
              <a:rPr lang="es-ES" smtClean="0"/>
              <a:t>‹Nº›</a:t>
            </a:fld>
            <a:endParaRPr lang="es-ES" dirty="0"/>
          </a:p>
        </p:txBody>
      </p:sp>
    </p:spTree>
    <p:extLst>
      <p:ext uri="{BB962C8B-B14F-4D97-AF65-F5344CB8AC3E}">
        <p14:creationId xmlns:p14="http://schemas.microsoft.com/office/powerpoint/2010/main" val="1205099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AEA02C37-DBBE-4507-B6B0-3B7D71457A4D}" type="datetimeFigureOut">
              <a:rPr lang="es-ES" smtClean="0"/>
              <a:t>18/11/2020</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2691D3E7-18E0-4A05-904F-3340FF588249}" type="slidenum">
              <a:rPr lang="es-ES" smtClean="0"/>
              <a:t>‹Nº›</a:t>
            </a:fld>
            <a:endParaRPr lang="es-ES" dirty="0"/>
          </a:p>
        </p:txBody>
      </p:sp>
    </p:spTree>
    <p:extLst>
      <p:ext uri="{BB962C8B-B14F-4D97-AF65-F5344CB8AC3E}">
        <p14:creationId xmlns:p14="http://schemas.microsoft.com/office/powerpoint/2010/main" val="3470681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EA02C37-DBBE-4507-B6B0-3B7D71457A4D}" type="datetimeFigureOut">
              <a:rPr lang="es-ES" smtClean="0"/>
              <a:t>18/11/2020</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2691D3E7-18E0-4A05-904F-3340FF588249}" type="slidenum">
              <a:rPr lang="es-ES" smtClean="0"/>
              <a:t>‹Nº›</a:t>
            </a:fld>
            <a:endParaRPr lang="es-ES" dirty="0"/>
          </a:p>
        </p:txBody>
      </p:sp>
    </p:spTree>
    <p:extLst>
      <p:ext uri="{BB962C8B-B14F-4D97-AF65-F5344CB8AC3E}">
        <p14:creationId xmlns:p14="http://schemas.microsoft.com/office/powerpoint/2010/main" val="2620049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AEA02C37-DBBE-4507-B6B0-3B7D71457A4D}" type="datetimeFigureOut">
              <a:rPr lang="es-ES" smtClean="0"/>
              <a:t>18/11/2020</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2691D3E7-18E0-4A05-904F-3340FF588249}" type="slidenum">
              <a:rPr lang="es-ES" smtClean="0"/>
              <a:t>‹Nº›</a:t>
            </a:fld>
            <a:endParaRPr lang="es-ES" dirty="0"/>
          </a:p>
        </p:txBody>
      </p:sp>
    </p:spTree>
    <p:extLst>
      <p:ext uri="{BB962C8B-B14F-4D97-AF65-F5344CB8AC3E}">
        <p14:creationId xmlns:p14="http://schemas.microsoft.com/office/powerpoint/2010/main" val="1323179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AEA02C37-DBBE-4507-B6B0-3B7D71457A4D}" type="datetimeFigureOut">
              <a:rPr lang="es-ES" smtClean="0"/>
              <a:t>18/11/2020</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2691D3E7-18E0-4A05-904F-3340FF588249}" type="slidenum">
              <a:rPr lang="es-ES" smtClean="0"/>
              <a:t>‹Nº›</a:t>
            </a:fld>
            <a:endParaRPr lang="es-ES" dirty="0"/>
          </a:p>
        </p:txBody>
      </p:sp>
    </p:spTree>
    <p:extLst>
      <p:ext uri="{BB962C8B-B14F-4D97-AF65-F5344CB8AC3E}">
        <p14:creationId xmlns:p14="http://schemas.microsoft.com/office/powerpoint/2010/main" val="2505825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02C37-DBBE-4507-B6B0-3B7D71457A4D}" type="datetimeFigureOut">
              <a:rPr lang="es-ES" smtClean="0"/>
              <a:t>18/11/2020</a:t>
            </a:fld>
            <a:endParaRPr lang="es-E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91D3E7-18E0-4A05-904F-3340FF588249}" type="slidenum">
              <a:rPr lang="es-ES" smtClean="0"/>
              <a:t>‹Nº›</a:t>
            </a:fld>
            <a:endParaRPr lang="es-ES" dirty="0"/>
          </a:p>
        </p:txBody>
      </p:sp>
    </p:spTree>
    <p:extLst>
      <p:ext uri="{BB962C8B-B14F-4D97-AF65-F5344CB8AC3E}">
        <p14:creationId xmlns:p14="http://schemas.microsoft.com/office/powerpoint/2010/main" val="3347546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mail.google.com/mail/u/0/#m_-5611427208533811291_m_6759765979439750204__ftn2" TargetMode="External"/><Relationship Id="rId2" Type="http://schemas.openxmlformats.org/officeDocument/2006/relationships/hyperlink" Target="https://mail.google.com/mail/u/0/#m_-5611427208533811291_m_6759765979439750204__ftn1" TargetMode="External"/><Relationship Id="rId1" Type="http://schemas.openxmlformats.org/officeDocument/2006/relationships/slideLayout" Target="../slideLayouts/slideLayout2.xml"/><Relationship Id="rId5" Type="http://schemas.openxmlformats.org/officeDocument/2006/relationships/hyperlink" Target="https://mail.google.com/mail/u/0/#m_-5611427208533811291_m_6759765979439750204__ftn4" TargetMode="External"/><Relationship Id="rId4" Type="http://schemas.openxmlformats.org/officeDocument/2006/relationships/hyperlink" Target="https://mail.google.com/mail/u/0/#m_-5611427208533811291_m_6759765979439750204__ftn3"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5"/>
            <a:ext cx="12195831" cy="6854057"/>
          </a:xfrm>
          <a:prstGeom prst="rect">
            <a:avLst/>
          </a:prstGeom>
        </p:spPr>
      </p:pic>
      <p:sp>
        <p:nvSpPr>
          <p:cNvPr id="6" name="CuadroTexto 5"/>
          <p:cNvSpPr txBox="1"/>
          <p:nvPr/>
        </p:nvSpPr>
        <p:spPr>
          <a:xfrm>
            <a:off x="476795" y="5065448"/>
            <a:ext cx="10981508" cy="646331"/>
          </a:xfrm>
          <a:prstGeom prst="rect">
            <a:avLst/>
          </a:prstGeom>
          <a:noFill/>
        </p:spPr>
        <p:txBody>
          <a:bodyPr wrap="square" rtlCol="0">
            <a:spAutoFit/>
          </a:bodyPr>
          <a:lstStyle/>
          <a:p>
            <a:pPr algn="ctr"/>
            <a:r>
              <a:rPr lang="es-ES" sz="3600" dirty="0">
                <a:solidFill>
                  <a:schemeClr val="bg1"/>
                </a:solidFill>
                <a:latin typeface="Swis721 Cn BT" panose="020B0506020202030204" pitchFamily="34" charset="0"/>
                <a:cs typeface="Arial" panose="020B0604020202020204" pitchFamily="34" charset="0"/>
              </a:rPr>
              <a:t>Departamento Administrativo de Planeación </a:t>
            </a:r>
          </a:p>
        </p:txBody>
      </p:sp>
    </p:spTree>
    <p:extLst>
      <p:ext uri="{BB962C8B-B14F-4D97-AF65-F5344CB8AC3E}">
        <p14:creationId xmlns:p14="http://schemas.microsoft.com/office/powerpoint/2010/main" val="2734861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9F5B79F-3333-4DD4-B7BC-7A12386AF55D}"/>
              </a:ext>
            </a:extLst>
          </p:cNvPr>
          <p:cNvPicPr>
            <a:picLocks noChangeAspect="1"/>
          </p:cNvPicPr>
          <p:nvPr/>
        </p:nvPicPr>
        <p:blipFill>
          <a:blip r:embed="rId2"/>
          <a:stretch>
            <a:fillRect/>
          </a:stretch>
        </p:blipFill>
        <p:spPr>
          <a:xfrm>
            <a:off x="728309" y="562654"/>
            <a:ext cx="8872891" cy="5732691"/>
          </a:xfrm>
          <a:prstGeom prst="rect">
            <a:avLst/>
          </a:prstGeom>
        </p:spPr>
      </p:pic>
    </p:spTree>
    <p:extLst>
      <p:ext uri="{BB962C8B-B14F-4D97-AF65-F5344CB8AC3E}">
        <p14:creationId xmlns:p14="http://schemas.microsoft.com/office/powerpoint/2010/main" val="3387040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9CD4D2AD-7254-446E-9C55-D73BFBBB26E8}"/>
              </a:ext>
            </a:extLst>
          </p:cNvPr>
          <p:cNvPicPr>
            <a:picLocks noChangeAspect="1"/>
          </p:cNvPicPr>
          <p:nvPr/>
        </p:nvPicPr>
        <p:blipFill>
          <a:blip r:embed="rId2"/>
          <a:stretch>
            <a:fillRect/>
          </a:stretch>
        </p:blipFill>
        <p:spPr>
          <a:xfrm>
            <a:off x="1166124" y="1354347"/>
            <a:ext cx="8650735" cy="4984946"/>
          </a:xfrm>
          <a:prstGeom prst="rect">
            <a:avLst/>
          </a:prstGeom>
        </p:spPr>
      </p:pic>
    </p:spTree>
    <p:extLst>
      <p:ext uri="{BB962C8B-B14F-4D97-AF65-F5344CB8AC3E}">
        <p14:creationId xmlns:p14="http://schemas.microsoft.com/office/powerpoint/2010/main" val="2345052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83586DC-A0DC-4C52-8C2E-602807175452}"/>
              </a:ext>
            </a:extLst>
          </p:cNvPr>
          <p:cNvPicPr>
            <a:picLocks noChangeAspect="1"/>
          </p:cNvPicPr>
          <p:nvPr/>
        </p:nvPicPr>
        <p:blipFill>
          <a:blip r:embed="rId2"/>
          <a:stretch>
            <a:fillRect/>
          </a:stretch>
        </p:blipFill>
        <p:spPr>
          <a:xfrm>
            <a:off x="781489" y="1150696"/>
            <a:ext cx="8845590" cy="5707304"/>
          </a:xfrm>
          <a:prstGeom prst="rect">
            <a:avLst/>
          </a:prstGeom>
        </p:spPr>
      </p:pic>
    </p:spTree>
    <p:extLst>
      <p:ext uri="{BB962C8B-B14F-4D97-AF65-F5344CB8AC3E}">
        <p14:creationId xmlns:p14="http://schemas.microsoft.com/office/powerpoint/2010/main" val="1256816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2BA8EE3-66AE-48E6-B9BB-B90AB8762C7A}"/>
              </a:ext>
            </a:extLst>
          </p:cNvPr>
          <p:cNvPicPr>
            <a:picLocks noChangeAspect="1"/>
          </p:cNvPicPr>
          <p:nvPr/>
        </p:nvPicPr>
        <p:blipFill rotWithShape="1">
          <a:blip r:embed="rId2"/>
          <a:srcRect r="-101" b="13126"/>
          <a:stretch/>
        </p:blipFill>
        <p:spPr>
          <a:xfrm>
            <a:off x="801026" y="1309881"/>
            <a:ext cx="9837363" cy="4944269"/>
          </a:xfrm>
          <a:prstGeom prst="rect">
            <a:avLst/>
          </a:prstGeom>
        </p:spPr>
      </p:pic>
    </p:spTree>
    <p:extLst>
      <p:ext uri="{BB962C8B-B14F-4D97-AF65-F5344CB8AC3E}">
        <p14:creationId xmlns:p14="http://schemas.microsoft.com/office/powerpoint/2010/main" val="373718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redondeadas 4">
            <a:extLst>
              <a:ext uri="{FF2B5EF4-FFF2-40B4-BE49-F238E27FC236}">
                <a16:creationId xmlns:a16="http://schemas.microsoft.com/office/drawing/2014/main" id="{B9B7C470-5E79-4F4B-969A-FF78B98796DC}"/>
              </a:ext>
            </a:extLst>
          </p:cNvPr>
          <p:cNvSpPr/>
          <p:nvPr/>
        </p:nvSpPr>
        <p:spPr>
          <a:xfrm>
            <a:off x="1011447" y="1440612"/>
            <a:ext cx="10169105" cy="851140"/>
          </a:xfrm>
          <a:prstGeom prst="roundRect">
            <a:avLst/>
          </a:prstGeom>
          <a:noFill/>
          <a:ln>
            <a:solidFill>
              <a:srgbClr val="3437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CO" sz="1800" b="0" i="0" u="none" strike="noStrike" baseline="0" dirty="0">
              <a:solidFill>
                <a:srgbClr val="000000"/>
              </a:solidFill>
            </a:endParaRPr>
          </a:p>
          <a:p>
            <a:r>
              <a:rPr lang="es-MX" sz="1800" b="0" i="0" u="none" strike="noStrike" baseline="0" dirty="0">
                <a:solidFill>
                  <a:srgbClr val="000000"/>
                </a:solidFill>
              </a:rPr>
              <a:t>Verifique la información que se despliega en cada una de las opciones corresponda con la Información registrada en el  SUIFP </a:t>
            </a:r>
          </a:p>
          <a:p>
            <a:pPr algn="ctr"/>
            <a:endParaRPr lang="es-CO" sz="3200" dirty="0">
              <a:solidFill>
                <a:schemeClr val="tx1"/>
              </a:solidFill>
            </a:endParaRPr>
          </a:p>
        </p:txBody>
      </p:sp>
      <p:sp>
        <p:nvSpPr>
          <p:cNvPr id="7" name="Rectángulo: esquinas redondeadas 6">
            <a:extLst>
              <a:ext uri="{FF2B5EF4-FFF2-40B4-BE49-F238E27FC236}">
                <a16:creationId xmlns:a16="http://schemas.microsoft.com/office/drawing/2014/main" id="{FE9E3F1A-D1C9-4D2F-AD71-39B3F08237C1}"/>
              </a:ext>
            </a:extLst>
          </p:cNvPr>
          <p:cNvSpPr/>
          <p:nvPr/>
        </p:nvSpPr>
        <p:spPr>
          <a:xfrm>
            <a:off x="1011447" y="2550543"/>
            <a:ext cx="10169105" cy="1293962"/>
          </a:xfrm>
          <a:prstGeom prst="roundRect">
            <a:avLst/>
          </a:prstGeom>
          <a:noFill/>
          <a:ln>
            <a:solidFill>
              <a:srgbClr val="3437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CO" sz="1800" b="0" i="0" u="none" strike="noStrike" baseline="0" dirty="0">
              <a:solidFill>
                <a:srgbClr val="000000"/>
              </a:solidFill>
            </a:endParaRPr>
          </a:p>
          <a:p>
            <a:pPr algn="l"/>
            <a:endParaRPr lang="es-CO" sz="1800" b="0" i="0" u="none" strike="noStrike" baseline="0" dirty="0">
              <a:solidFill>
                <a:srgbClr val="000000"/>
              </a:solidFill>
              <a:latin typeface="Calibri" panose="020F0502020204030204" pitchFamily="34" charset="0"/>
            </a:endParaRPr>
          </a:p>
          <a:p>
            <a:r>
              <a:rPr lang="es-MX" sz="1800" b="0" i="0" u="none" strike="noStrike" baseline="0" dirty="0">
                <a:solidFill>
                  <a:srgbClr val="000000"/>
                </a:solidFill>
                <a:latin typeface="Calibri" panose="020F0502020204030204" pitchFamily="34" charset="0"/>
              </a:rPr>
              <a:t>través de este módulo el usuario podrá anexar la imagen alusiva al proyecto y/o el resumen ejecutivo del proyecto (este debe ser actualizado por lo menos una vez durante la vigencia). Es importante recalcar que el sistema sólo guarda la última versión de estos archivos (imagen y resumen ejecutivo). Para imagen sólo es posible cargar un archivo en .</a:t>
            </a:r>
            <a:r>
              <a:rPr lang="es-MX" sz="1800" b="0" i="0" u="none" strike="noStrike" baseline="0" dirty="0" err="1">
                <a:solidFill>
                  <a:srgbClr val="000000"/>
                </a:solidFill>
                <a:latin typeface="Calibri" panose="020F0502020204030204" pitchFamily="34" charset="0"/>
              </a:rPr>
              <a:t>jpg</a:t>
            </a:r>
            <a:r>
              <a:rPr lang="es-MX" sz="1800" b="0" i="0" u="none" strike="noStrike" baseline="0" dirty="0">
                <a:solidFill>
                  <a:srgbClr val="000000"/>
                </a:solidFill>
                <a:latin typeface="Calibri" panose="020F0502020204030204" pitchFamily="34" charset="0"/>
              </a:rPr>
              <a:t> o .gif, que no debe superar un tamaño de 21.000 Kb. </a:t>
            </a:r>
          </a:p>
          <a:p>
            <a:pPr algn="ctr"/>
            <a:endParaRPr lang="es-CO" sz="3200" dirty="0">
              <a:solidFill>
                <a:schemeClr val="tx1"/>
              </a:solidFill>
            </a:endParaRPr>
          </a:p>
        </p:txBody>
      </p:sp>
      <p:sp>
        <p:nvSpPr>
          <p:cNvPr id="9" name="Rectángulo: esquinas redondeadas 8">
            <a:extLst>
              <a:ext uri="{FF2B5EF4-FFF2-40B4-BE49-F238E27FC236}">
                <a16:creationId xmlns:a16="http://schemas.microsoft.com/office/drawing/2014/main" id="{F671090C-8878-4F47-BF25-DC844A71B73F}"/>
              </a:ext>
            </a:extLst>
          </p:cNvPr>
          <p:cNvSpPr/>
          <p:nvPr/>
        </p:nvSpPr>
        <p:spPr>
          <a:xfrm>
            <a:off x="1011447" y="4103296"/>
            <a:ext cx="10169105" cy="851140"/>
          </a:xfrm>
          <a:prstGeom prst="roundRect">
            <a:avLst/>
          </a:prstGeom>
          <a:noFill/>
          <a:ln>
            <a:solidFill>
              <a:srgbClr val="3437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CO" sz="1800" b="0" i="0" u="none" strike="noStrike" baseline="0" dirty="0">
              <a:solidFill>
                <a:srgbClr val="000000"/>
              </a:solidFill>
            </a:endParaRPr>
          </a:p>
          <a:p>
            <a:pPr algn="l"/>
            <a:endParaRPr lang="es-CO" sz="1800" b="0" i="0" u="none" strike="noStrike" baseline="0" dirty="0">
              <a:solidFill>
                <a:srgbClr val="000000"/>
              </a:solidFill>
              <a:latin typeface="Calibri" panose="020F0502020204030204" pitchFamily="34" charset="0"/>
            </a:endParaRPr>
          </a:p>
          <a:p>
            <a:pPr algn="l"/>
            <a:endParaRPr lang="es-CO" sz="1800" b="0" i="0" u="none" strike="noStrike" baseline="0" dirty="0">
              <a:solidFill>
                <a:srgbClr val="000000"/>
              </a:solidFill>
              <a:latin typeface="Calibri" panose="020F0502020204030204" pitchFamily="34" charset="0"/>
            </a:endParaRPr>
          </a:p>
          <a:p>
            <a:r>
              <a:rPr lang="es-MX" sz="1800" b="0" i="0" u="none" strike="noStrike" baseline="0" dirty="0">
                <a:solidFill>
                  <a:srgbClr val="000000"/>
                </a:solidFill>
                <a:latin typeface="Calibri" panose="020F0502020204030204" pitchFamily="34" charset="0"/>
              </a:rPr>
              <a:t>Para resumen ejecutivo sólo es posible cargar archivos en .</a:t>
            </a:r>
            <a:r>
              <a:rPr lang="es-MX" sz="1800" b="0" i="0" u="none" strike="noStrike" baseline="0" dirty="0" err="1">
                <a:solidFill>
                  <a:srgbClr val="000000"/>
                </a:solidFill>
                <a:latin typeface="Calibri" panose="020F0502020204030204" pitchFamily="34" charset="0"/>
              </a:rPr>
              <a:t>pdf</a:t>
            </a:r>
            <a:r>
              <a:rPr lang="es-MX" sz="1800" b="0" i="0" u="none" strike="noStrike" baseline="0" dirty="0">
                <a:solidFill>
                  <a:srgbClr val="000000"/>
                </a:solidFill>
                <a:latin typeface="Calibri" panose="020F0502020204030204" pitchFamily="34" charset="0"/>
              </a:rPr>
              <a:t>, que no debe superar un tamaño de 21.000 KB. </a:t>
            </a:r>
          </a:p>
          <a:p>
            <a:pPr algn="ctr"/>
            <a:endParaRPr lang="es-CO" sz="3200" dirty="0">
              <a:solidFill>
                <a:schemeClr val="tx1"/>
              </a:solidFill>
            </a:endParaRPr>
          </a:p>
        </p:txBody>
      </p:sp>
      <p:sp>
        <p:nvSpPr>
          <p:cNvPr id="11" name="Rectángulo: esquinas redondeadas 10">
            <a:extLst>
              <a:ext uri="{FF2B5EF4-FFF2-40B4-BE49-F238E27FC236}">
                <a16:creationId xmlns:a16="http://schemas.microsoft.com/office/drawing/2014/main" id="{856E49B2-8CF1-4836-B365-96911C9B56E4}"/>
              </a:ext>
            </a:extLst>
          </p:cNvPr>
          <p:cNvSpPr/>
          <p:nvPr/>
        </p:nvSpPr>
        <p:spPr>
          <a:xfrm>
            <a:off x="1011447" y="5213227"/>
            <a:ext cx="10169105" cy="851140"/>
          </a:xfrm>
          <a:prstGeom prst="roundRect">
            <a:avLst/>
          </a:prstGeom>
          <a:noFill/>
          <a:ln>
            <a:solidFill>
              <a:srgbClr val="3437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CO" sz="1800" b="0" i="0" u="none" strike="noStrike" baseline="0" dirty="0">
              <a:solidFill>
                <a:srgbClr val="000000"/>
              </a:solidFill>
            </a:endParaRPr>
          </a:p>
          <a:p>
            <a:pPr algn="l"/>
            <a:endParaRPr lang="es-CO" sz="1800" b="0" i="0" u="none" strike="noStrike" baseline="0" dirty="0">
              <a:solidFill>
                <a:srgbClr val="000000"/>
              </a:solidFill>
              <a:latin typeface="Calibri" panose="020F0502020204030204" pitchFamily="34" charset="0"/>
            </a:endParaRPr>
          </a:p>
          <a:p>
            <a:pPr algn="l"/>
            <a:endParaRPr lang="es-CO" sz="1800" b="0" i="0" u="none" strike="noStrike" baseline="0" dirty="0">
              <a:solidFill>
                <a:srgbClr val="000000"/>
              </a:solidFill>
              <a:latin typeface="Calibri" panose="020F0502020204030204" pitchFamily="34" charset="0"/>
            </a:endParaRPr>
          </a:p>
          <a:p>
            <a:r>
              <a:rPr lang="es-MX" sz="1800" b="0" i="0" u="none" strike="noStrike" baseline="0" dirty="0">
                <a:solidFill>
                  <a:srgbClr val="000000"/>
                </a:solidFill>
                <a:latin typeface="Calibri" panose="020F0502020204030204" pitchFamily="34" charset="0"/>
              </a:rPr>
              <a:t>Terminada la verificación de la información valide el módulo a través del botón. Hecha la validación, si la información registrada es correcta, el sistema pasará el botón de datos básicos de rojo a verde. </a:t>
            </a:r>
          </a:p>
          <a:p>
            <a:r>
              <a:rPr lang="es-MX" sz="1800" b="0" i="0" u="none" strike="noStrike" baseline="0" dirty="0">
                <a:solidFill>
                  <a:srgbClr val="000000"/>
                </a:solidFill>
                <a:latin typeface="Calibri" panose="020F0502020204030204" pitchFamily="34" charset="0"/>
              </a:rPr>
              <a:t>. </a:t>
            </a:r>
          </a:p>
          <a:p>
            <a:pPr algn="ctr"/>
            <a:endParaRPr lang="es-CO" sz="3200" dirty="0">
              <a:solidFill>
                <a:schemeClr val="tx1"/>
              </a:solidFill>
            </a:endParaRPr>
          </a:p>
        </p:txBody>
      </p:sp>
    </p:spTree>
    <p:extLst>
      <p:ext uri="{BB962C8B-B14F-4D97-AF65-F5344CB8AC3E}">
        <p14:creationId xmlns:p14="http://schemas.microsoft.com/office/powerpoint/2010/main" val="3847804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5F343B7-FA9D-4957-8283-7E4BC3EC6EFF}"/>
              </a:ext>
            </a:extLst>
          </p:cNvPr>
          <p:cNvPicPr>
            <a:picLocks noChangeAspect="1"/>
          </p:cNvPicPr>
          <p:nvPr/>
        </p:nvPicPr>
        <p:blipFill>
          <a:blip r:embed="rId2"/>
          <a:stretch>
            <a:fillRect/>
          </a:stretch>
        </p:blipFill>
        <p:spPr>
          <a:xfrm>
            <a:off x="327805" y="1193455"/>
            <a:ext cx="9368286" cy="5172840"/>
          </a:xfrm>
          <a:prstGeom prst="rect">
            <a:avLst/>
          </a:prstGeom>
        </p:spPr>
      </p:pic>
    </p:spTree>
    <p:extLst>
      <p:ext uri="{BB962C8B-B14F-4D97-AF65-F5344CB8AC3E}">
        <p14:creationId xmlns:p14="http://schemas.microsoft.com/office/powerpoint/2010/main" val="336835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C7D99EA-003A-4E75-AAA3-BE664166BB17}"/>
              </a:ext>
            </a:extLst>
          </p:cNvPr>
          <p:cNvPicPr>
            <a:picLocks noChangeAspect="1"/>
          </p:cNvPicPr>
          <p:nvPr/>
        </p:nvPicPr>
        <p:blipFill>
          <a:blip r:embed="rId2"/>
          <a:stretch>
            <a:fillRect/>
          </a:stretch>
        </p:blipFill>
        <p:spPr>
          <a:xfrm>
            <a:off x="163901" y="1326308"/>
            <a:ext cx="11087819" cy="4957910"/>
          </a:xfrm>
          <a:prstGeom prst="rect">
            <a:avLst/>
          </a:prstGeom>
        </p:spPr>
      </p:pic>
    </p:spTree>
    <p:extLst>
      <p:ext uri="{BB962C8B-B14F-4D97-AF65-F5344CB8AC3E}">
        <p14:creationId xmlns:p14="http://schemas.microsoft.com/office/powerpoint/2010/main" val="1878554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A8B6E1A-B35A-4C6F-997E-25CB66BEACA8}"/>
              </a:ext>
            </a:extLst>
          </p:cNvPr>
          <p:cNvPicPr>
            <a:picLocks noChangeAspect="1"/>
          </p:cNvPicPr>
          <p:nvPr/>
        </p:nvPicPr>
        <p:blipFill>
          <a:blip r:embed="rId2"/>
          <a:stretch>
            <a:fillRect/>
          </a:stretch>
        </p:blipFill>
        <p:spPr>
          <a:xfrm>
            <a:off x="1031677" y="1358622"/>
            <a:ext cx="8742051" cy="4947287"/>
          </a:xfrm>
          <a:prstGeom prst="rect">
            <a:avLst/>
          </a:prstGeom>
        </p:spPr>
      </p:pic>
    </p:spTree>
    <p:extLst>
      <p:ext uri="{BB962C8B-B14F-4D97-AF65-F5344CB8AC3E}">
        <p14:creationId xmlns:p14="http://schemas.microsoft.com/office/powerpoint/2010/main" val="2086514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40243DA-F212-43BA-A36C-134151886C61}"/>
              </a:ext>
            </a:extLst>
          </p:cNvPr>
          <p:cNvPicPr>
            <a:picLocks noChangeAspect="1"/>
          </p:cNvPicPr>
          <p:nvPr/>
        </p:nvPicPr>
        <p:blipFill>
          <a:blip r:embed="rId2"/>
          <a:stretch>
            <a:fillRect/>
          </a:stretch>
        </p:blipFill>
        <p:spPr>
          <a:xfrm>
            <a:off x="335090" y="1224544"/>
            <a:ext cx="9464518" cy="5046860"/>
          </a:xfrm>
          <a:prstGeom prst="rect">
            <a:avLst/>
          </a:prstGeom>
        </p:spPr>
      </p:pic>
    </p:spTree>
    <p:extLst>
      <p:ext uri="{BB962C8B-B14F-4D97-AF65-F5344CB8AC3E}">
        <p14:creationId xmlns:p14="http://schemas.microsoft.com/office/powerpoint/2010/main" val="3435590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356F636-FCAB-4AD0-955B-0327B0C31FB1}"/>
              </a:ext>
            </a:extLst>
          </p:cNvPr>
          <p:cNvPicPr>
            <a:picLocks noChangeAspect="1"/>
          </p:cNvPicPr>
          <p:nvPr/>
        </p:nvPicPr>
        <p:blipFill>
          <a:blip r:embed="rId2"/>
          <a:stretch>
            <a:fillRect/>
          </a:stretch>
        </p:blipFill>
        <p:spPr>
          <a:xfrm>
            <a:off x="940280" y="1026543"/>
            <a:ext cx="7655220" cy="5229185"/>
          </a:xfrm>
          <a:prstGeom prst="rect">
            <a:avLst/>
          </a:prstGeom>
        </p:spPr>
      </p:pic>
      <p:sp>
        <p:nvSpPr>
          <p:cNvPr id="6" name="Rectángulo 5">
            <a:extLst>
              <a:ext uri="{FF2B5EF4-FFF2-40B4-BE49-F238E27FC236}">
                <a16:creationId xmlns:a16="http://schemas.microsoft.com/office/drawing/2014/main" id="{547FEA87-CFF3-41C1-98C7-0A0ABCE84C52}"/>
              </a:ext>
            </a:extLst>
          </p:cNvPr>
          <p:cNvSpPr/>
          <p:nvPr/>
        </p:nvSpPr>
        <p:spPr>
          <a:xfrm>
            <a:off x="7134045" y="2216989"/>
            <a:ext cx="698740" cy="403873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ángulo: esquinas redondeadas 6">
            <a:extLst>
              <a:ext uri="{FF2B5EF4-FFF2-40B4-BE49-F238E27FC236}">
                <a16:creationId xmlns:a16="http://schemas.microsoft.com/office/drawing/2014/main" id="{39D54E4E-BC2C-47C4-8306-38D8A74666D1}"/>
              </a:ext>
            </a:extLst>
          </p:cNvPr>
          <p:cNvSpPr/>
          <p:nvPr/>
        </p:nvSpPr>
        <p:spPr>
          <a:xfrm>
            <a:off x="8721306" y="2631057"/>
            <a:ext cx="3234905" cy="178566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dirty="0">
                <a:solidFill>
                  <a:schemeClr val="tx1"/>
                </a:solidFill>
              </a:rPr>
              <a:t>Resultado del avance  mensual POR INDICADOR que se consolida con el reporte de cada una de las actividades ejecutadas en el Plan de Acción </a:t>
            </a:r>
            <a:endParaRPr lang="es-CO" dirty="0">
              <a:solidFill>
                <a:schemeClr val="tx1"/>
              </a:solidFill>
            </a:endParaRPr>
          </a:p>
        </p:txBody>
      </p:sp>
      <p:cxnSp>
        <p:nvCxnSpPr>
          <p:cNvPr id="9" name="Conector recto de flecha 8">
            <a:extLst>
              <a:ext uri="{FF2B5EF4-FFF2-40B4-BE49-F238E27FC236}">
                <a16:creationId xmlns:a16="http://schemas.microsoft.com/office/drawing/2014/main" id="{2CDBE9A4-0A83-4D85-B4E5-AA7DF791AF4C}"/>
              </a:ext>
            </a:extLst>
          </p:cNvPr>
          <p:cNvCxnSpPr>
            <a:endCxn id="7" idx="1"/>
          </p:cNvCxnSpPr>
          <p:nvPr/>
        </p:nvCxnSpPr>
        <p:spPr>
          <a:xfrm>
            <a:off x="7832785" y="3519577"/>
            <a:ext cx="888521" cy="43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9531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1763713" y="1321044"/>
            <a:ext cx="10428287" cy="3112934"/>
          </a:xfrm>
          <a:prstGeom prst="roundRect">
            <a:avLst>
              <a:gd name="adj" fmla="val 9241"/>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5" name="CuadroTexto 4"/>
          <p:cNvSpPr txBox="1"/>
          <p:nvPr/>
        </p:nvSpPr>
        <p:spPr>
          <a:xfrm>
            <a:off x="2198864" y="2073035"/>
            <a:ext cx="8359868" cy="1200329"/>
          </a:xfrm>
          <a:prstGeom prst="rect">
            <a:avLst/>
          </a:prstGeom>
          <a:noFill/>
        </p:spPr>
        <p:txBody>
          <a:bodyPr wrap="square" rtlCol="0">
            <a:spAutoFit/>
          </a:bodyPr>
          <a:lstStyle/>
          <a:p>
            <a:pPr algn="just"/>
            <a:r>
              <a:rPr lang="es-MX" sz="3600" dirty="0">
                <a:solidFill>
                  <a:schemeClr val="accent1">
                    <a:lumMod val="75000"/>
                  </a:schemeClr>
                </a:solidFill>
                <a:latin typeface="Arial Black" panose="020B0A04020102020204" pitchFamily="34" charset="0"/>
                <a:cs typeface="Arial" panose="020B0604020202020204" pitchFamily="34" charset="0"/>
              </a:rPr>
              <a:t>SISTEMA DE SEGUIMIENTO A PROYECTOS DE INVERSIÓN- SPI</a:t>
            </a:r>
            <a:endParaRPr lang="es-ES" sz="3600" dirty="0">
              <a:solidFill>
                <a:schemeClr val="accent1">
                  <a:lumMod val="75000"/>
                </a:schemeClr>
              </a:solidFill>
              <a:latin typeface="Arial Black" panose="020B0A04020102020204" pitchFamily="34" charset="0"/>
              <a:cs typeface="Arial" panose="020B0604020202020204" pitchFamily="34" charset="0"/>
            </a:endParaRPr>
          </a:p>
        </p:txBody>
      </p:sp>
      <p:sp>
        <p:nvSpPr>
          <p:cNvPr id="6" name="Rectángulo redondeado 5"/>
          <p:cNvSpPr/>
          <p:nvPr/>
        </p:nvSpPr>
        <p:spPr>
          <a:xfrm>
            <a:off x="0" y="5105980"/>
            <a:ext cx="11125200" cy="840262"/>
          </a:xfrm>
          <a:prstGeom prst="roundRect">
            <a:avLst>
              <a:gd name="adj" fmla="val 9241"/>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
        <p:nvSpPr>
          <p:cNvPr id="7" name="CuadroTexto 6"/>
          <p:cNvSpPr txBox="1"/>
          <p:nvPr/>
        </p:nvSpPr>
        <p:spPr>
          <a:xfrm>
            <a:off x="3812876" y="5213790"/>
            <a:ext cx="5400136" cy="646331"/>
          </a:xfrm>
          <a:prstGeom prst="rect">
            <a:avLst/>
          </a:prstGeom>
          <a:noFill/>
        </p:spPr>
        <p:txBody>
          <a:bodyPr wrap="square" rtlCol="0">
            <a:spAutoFit/>
          </a:bodyPr>
          <a:lstStyle/>
          <a:p>
            <a:pPr algn="ctr"/>
            <a:r>
              <a:rPr lang="es-ES" sz="3600" dirty="0">
                <a:solidFill>
                  <a:srgbClr val="0055B2"/>
                </a:solidFill>
                <a:latin typeface="Swis721 Cn BT" panose="020B0506020202030204" pitchFamily="34" charset="0"/>
                <a:cs typeface="Arial" panose="020B0604020202020204" pitchFamily="34" charset="0"/>
              </a:rPr>
              <a:t>NOVIEMBRE 18 DEL 2020</a:t>
            </a:r>
          </a:p>
        </p:txBody>
      </p:sp>
      <p:sp>
        <p:nvSpPr>
          <p:cNvPr id="8" name="CuadroTexto 7"/>
          <p:cNvSpPr txBox="1"/>
          <p:nvPr/>
        </p:nvSpPr>
        <p:spPr>
          <a:xfrm>
            <a:off x="2298064" y="3169117"/>
            <a:ext cx="8156576" cy="1200329"/>
          </a:xfrm>
          <a:prstGeom prst="rect">
            <a:avLst/>
          </a:prstGeom>
          <a:noFill/>
        </p:spPr>
        <p:txBody>
          <a:bodyPr wrap="square" rtlCol="0">
            <a:spAutoFit/>
          </a:bodyPr>
          <a:lstStyle/>
          <a:p>
            <a:pPr algn="r"/>
            <a:r>
              <a:rPr lang="es-ES" sz="3600" b="1" dirty="0">
                <a:solidFill>
                  <a:schemeClr val="bg1"/>
                </a:solidFill>
                <a:latin typeface="Swis721 Cn BT" panose="020B0506020202030204" pitchFamily="34" charset="0"/>
                <a:cs typeface="Arial" panose="020B0604020202020204" pitchFamily="34" charset="0"/>
              </a:rPr>
              <a:t>Departamento Administrativo </a:t>
            </a:r>
          </a:p>
          <a:p>
            <a:pPr algn="r"/>
            <a:r>
              <a:rPr lang="es-ES" sz="3600" b="1" dirty="0">
                <a:solidFill>
                  <a:schemeClr val="bg1"/>
                </a:solidFill>
                <a:latin typeface="Swis721 Cn BT" panose="020B0506020202030204" pitchFamily="34" charset="0"/>
                <a:cs typeface="Arial" panose="020B0604020202020204" pitchFamily="34" charset="0"/>
              </a:rPr>
              <a:t>de Planeación </a:t>
            </a:r>
          </a:p>
        </p:txBody>
      </p:sp>
    </p:spTree>
    <p:extLst>
      <p:ext uri="{BB962C8B-B14F-4D97-AF65-F5344CB8AC3E}">
        <p14:creationId xmlns:p14="http://schemas.microsoft.com/office/powerpoint/2010/main" val="2825392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11AC850-A376-4951-A949-64BD533C0C0E}"/>
              </a:ext>
            </a:extLst>
          </p:cNvPr>
          <p:cNvPicPr>
            <a:picLocks noChangeAspect="1"/>
          </p:cNvPicPr>
          <p:nvPr/>
        </p:nvPicPr>
        <p:blipFill>
          <a:blip r:embed="rId2"/>
          <a:stretch>
            <a:fillRect/>
          </a:stretch>
        </p:blipFill>
        <p:spPr>
          <a:xfrm>
            <a:off x="1045925" y="1224950"/>
            <a:ext cx="8719356" cy="4830793"/>
          </a:xfrm>
          <a:prstGeom prst="rect">
            <a:avLst/>
          </a:prstGeom>
        </p:spPr>
      </p:pic>
      <p:sp>
        <p:nvSpPr>
          <p:cNvPr id="7" name="Rectángulo: esquinas redondeadas 6">
            <a:extLst>
              <a:ext uri="{FF2B5EF4-FFF2-40B4-BE49-F238E27FC236}">
                <a16:creationId xmlns:a16="http://schemas.microsoft.com/office/drawing/2014/main" id="{8AA1785E-3A20-4144-94DF-8259CA58A756}"/>
              </a:ext>
            </a:extLst>
          </p:cNvPr>
          <p:cNvSpPr/>
          <p:nvPr/>
        </p:nvSpPr>
        <p:spPr>
          <a:xfrm>
            <a:off x="10049774" y="3959525"/>
            <a:ext cx="1863305" cy="1733909"/>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Es indispensable, cuando la meta planteada no se alcanza </a:t>
            </a:r>
            <a:endParaRPr lang="es-CO" dirty="0">
              <a:solidFill>
                <a:schemeClr val="tx1"/>
              </a:solidFill>
            </a:endParaRPr>
          </a:p>
        </p:txBody>
      </p:sp>
      <p:cxnSp>
        <p:nvCxnSpPr>
          <p:cNvPr id="11" name="Conector recto de flecha 10">
            <a:extLst>
              <a:ext uri="{FF2B5EF4-FFF2-40B4-BE49-F238E27FC236}">
                <a16:creationId xmlns:a16="http://schemas.microsoft.com/office/drawing/2014/main" id="{DE07D512-9FED-4208-A4C8-AF9E0C4088D3}"/>
              </a:ext>
            </a:extLst>
          </p:cNvPr>
          <p:cNvCxnSpPr>
            <a:endCxn id="7" idx="1"/>
          </p:cNvCxnSpPr>
          <p:nvPr/>
        </p:nvCxnSpPr>
        <p:spPr>
          <a:xfrm>
            <a:off x="9765281" y="4779034"/>
            <a:ext cx="284493" cy="4744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82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30A3691-2A9F-4024-8D3E-DD9FF4459516}"/>
              </a:ext>
            </a:extLst>
          </p:cNvPr>
          <p:cNvPicPr>
            <a:picLocks noChangeAspect="1"/>
          </p:cNvPicPr>
          <p:nvPr/>
        </p:nvPicPr>
        <p:blipFill>
          <a:blip r:embed="rId2"/>
          <a:stretch>
            <a:fillRect/>
          </a:stretch>
        </p:blipFill>
        <p:spPr>
          <a:xfrm>
            <a:off x="533864" y="1130060"/>
            <a:ext cx="8558792" cy="5124091"/>
          </a:xfrm>
          <a:prstGeom prst="rect">
            <a:avLst/>
          </a:prstGeom>
        </p:spPr>
      </p:pic>
      <p:sp>
        <p:nvSpPr>
          <p:cNvPr id="2" name="Rectángulo: esquinas redondeadas 1">
            <a:extLst>
              <a:ext uri="{FF2B5EF4-FFF2-40B4-BE49-F238E27FC236}">
                <a16:creationId xmlns:a16="http://schemas.microsoft.com/office/drawing/2014/main" id="{29699D01-0897-4971-A8D6-55CCAB233A89}"/>
              </a:ext>
            </a:extLst>
          </p:cNvPr>
          <p:cNvSpPr/>
          <p:nvPr/>
        </p:nvSpPr>
        <p:spPr>
          <a:xfrm>
            <a:off x="9290649" y="4270075"/>
            <a:ext cx="2570672" cy="1449238"/>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Avance cualitativo y/o porcentual de la actividad, registrado en el Plan de Acción</a:t>
            </a:r>
            <a:endParaRPr lang="es-CO" dirty="0">
              <a:solidFill>
                <a:schemeClr val="tx1"/>
              </a:solidFill>
            </a:endParaRPr>
          </a:p>
        </p:txBody>
      </p:sp>
      <p:cxnSp>
        <p:nvCxnSpPr>
          <p:cNvPr id="5" name="Conector recto de flecha 4">
            <a:extLst>
              <a:ext uri="{FF2B5EF4-FFF2-40B4-BE49-F238E27FC236}">
                <a16:creationId xmlns:a16="http://schemas.microsoft.com/office/drawing/2014/main" id="{8DC77CFF-3E4E-41DB-B441-7F4673303465}"/>
              </a:ext>
            </a:extLst>
          </p:cNvPr>
          <p:cNvCxnSpPr>
            <a:endCxn id="2" idx="1"/>
          </p:cNvCxnSpPr>
          <p:nvPr/>
        </p:nvCxnSpPr>
        <p:spPr>
          <a:xfrm flipV="1">
            <a:off x="8911087" y="4994694"/>
            <a:ext cx="379562" cy="42269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3923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9F6DAB4-35C6-437C-8534-39B4449EBDB2}"/>
              </a:ext>
            </a:extLst>
          </p:cNvPr>
          <p:cNvPicPr>
            <a:picLocks noChangeAspect="1"/>
          </p:cNvPicPr>
          <p:nvPr/>
        </p:nvPicPr>
        <p:blipFill>
          <a:blip r:embed="rId2"/>
          <a:stretch>
            <a:fillRect/>
          </a:stretch>
        </p:blipFill>
        <p:spPr>
          <a:xfrm>
            <a:off x="101089" y="1604514"/>
            <a:ext cx="11616458" cy="4166558"/>
          </a:xfrm>
          <a:prstGeom prst="rect">
            <a:avLst/>
          </a:prstGeom>
        </p:spPr>
      </p:pic>
    </p:spTree>
    <p:extLst>
      <p:ext uri="{BB962C8B-B14F-4D97-AF65-F5344CB8AC3E}">
        <p14:creationId xmlns:p14="http://schemas.microsoft.com/office/powerpoint/2010/main" val="146385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E792781-7F15-40E8-9E65-76A767EE0661}"/>
              </a:ext>
            </a:extLst>
          </p:cNvPr>
          <p:cNvPicPr>
            <a:picLocks noChangeAspect="1"/>
          </p:cNvPicPr>
          <p:nvPr/>
        </p:nvPicPr>
        <p:blipFill>
          <a:blip r:embed="rId2"/>
          <a:stretch>
            <a:fillRect/>
          </a:stretch>
        </p:blipFill>
        <p:spPr>
          <a:xfrm>
            <a:off x="646982" y="1081789"/>
            <a:ext cx="7737894" cy="5114125"/>
          </a:xfrm>
          <a:prstGeom prst="rect">
            <a:avLst/>
          </a:prstGeom>
        </p:spPr>
      </p:pic>
      <p:sp>
        <p:nvSpPr>
          <p:cNvPr id="2" name="Rectángulo: esquinas redondeadas 1">
            <a:extLst>
              <a:ext uri="{FF2B5EF4-FFF2-40B4-BE49-F238E27FC236}">
                <a16:creationId xmlns:a16="http://schemas.microsoft.com/office/drawing/2014/main" id="{018EC645-CFAE-4311-8D1D-E70C6863AA23}"/>
              </a:ext>
            </a:extLst>
          </p:cNvPr>
          <p:cNvSpPr/>
          <p:nvPr/>
        </p:nvSpPr>
        <p:spPr>
          <a:xfrm>
            <a:off x="9230264" y="3709359"/>
            <a:ext cx="2570672" cy="1751162"/>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El Indicador de Gestión fue seleccionado desde la Formulación en le </a:t>
            </a:r>
            <a:r>
              <a:rPr lang="es-MX" b="1" dirty="0">
                <a:solidFill>
                  <a:schemeClr val="tx1"/>
                </a:solidFill>
              </a:rPr>
              <a:t>M.G.A</a:t>
            </a:r>
            <a:endParaRPr lang="es-CO" b="1" dirty="0">
              <a:solidFill>
                <a:schemeClr val="tx1"/>
              </a:solidFill>
            </a:endParaRPr>
          </a:p>
        </p:txBody>
      </p:sp>
      <p:cxnSp>
        <p:nvCxnSpPr>
          <p:cNvPr id="6" name="Conector recto de flecha 5">
            <a:extLst>
              <a:ext uri="{FF2B5EF4-FFF2-40B4-BE49-F238E27FC236}">
                <a16:creationId xmlns:a16="http://schemas.microsoft.com/office/drawing/2014/main" id="{C0519B9B-6D3D-41EC-B4C9-45EF6586B32B}"/>
              </a:ext>
            </a:extLst>
          </p:cNvPr>
          <p:cNvCxnSpPr/>
          <p:nvPr/>
        </p:nvCxnSpPr>
        <p:spPr>
          <a:xfrm flipV="1">
            <a:off x="1958196" y="4132053"/>
            <a:ext cx="7289321" cy="69011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4572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FFB06A4-637E-4C91-88AC-9089B8CEB709}"/>
              </a:ext>
            </a:extLst>
          </p:cNvPr>
          <p:cNvPicPr>
            <a:picLocks noChangeAspect="1"/>
          </p:cNvPicPr>
          <p:nvPr/>
        </p:nvPicPr>
        <p:blipFill>
          <a:blip r:embed="rId2"/>
          <a:stretch>
            <a:fillRect/>
          </a:stretch>
        </p:blipFill>
        <p:spPr>
          <a:xfrm>
            <a:off x="474453" y="1337094"/>
            <a:ext cx="9278680" cy="4986068"/>
          </a:xfrm>
          <a:prstGeom prst="rect">
            <a:avLst/>
          </a:prstGeom>
        </p:spPr>
      </p:pic>
    </p:spTree>
    <p:extLst>
      <p:ext uri="{BB962C8B-B14F-4D97-AF65-F5344CB8AC3E}">
        <p14:creationId xmlns:p14="http://schemas.microsoft.com/office/powerpoint/2010/main" val="1954374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9D61ED-28D0-4CF7-A0B2-30CB98D58994}"/>
              </a:ext>
            </a:extLst>
          </p:cNvPr>
          <p:cNvPicPr>
            <a:picLocks noChangeAspect="1"/>
          </p:cNvPicPr>
          <p:nvPr/>
        </p:nvPicPr>
        <p:blipFill>
          <a:blip r:embed="rId2"/>
          <a:stretch>
            <a:fillRect/>
          </a:stretch>
        </p:blipFill>
        <p:spPr>
          <a:xfrm>
            <a:off x="162354" y="1285336"/>
            <a:ext cx="11517812" cy="5106838"/>
          </a:xfrm>
          <a:prstGeom prst="rect">
            <a:avLst/>
          </a:prstGeom>
        </p:spPr>
      </p:pic>
    </p:spTree>
    <p:extLst>
      <p:ext uri="{BB962C8B-B14F-4D97-AF65-F5344CB8AC3E}">
        <p14:creationId xmlns:p14="http://schemas.microsoft.com/office/powerpoint/2010/main" val="3692694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BD07846-4834-40F0-9C54-7B26F00CEE45}"/>
              </a:ext>
            </a:extLst>
          </p:cNvPr>
          <p:cNvPicPr>
            <a:picLocks noChangeAspect="1"/>
          </p:cNvPicPr>
          <p:nvPr/>
        </p:nvPicPr>
        <p:blipFill>
          <a:blip r:embed="rId2"/>
          <a:stretch>
            <a:fillRect/>
          </a:stretch>
        </p:blipFill>
        <p:spPr>
          <a:xfrm>
            <a:off x="3450566" y="1728550"/>
            <a:ext cx="5149970" cy="4137412"/>
          </a:xfrm>
          <a:prstGeom prst="rect">
            <a:avLst/>
          </a:prstGeom>
        </p:spPr>
      </p:pic>
      <p:sp>
        <p:nvSpPr>
          <p:cNvPr id="6" name="Rectángulo: esquinas redondeadas 5">
            <a:extLst>
              <a:ext uri="{FF2B5EF4-FFF2-40B4-BE49-F238E27FC236}">
                <a16:creationId xmlns:a16="http://schemas.microsoft.com/office/drawing/2014/main" id="{12E3B00A-F5DB-4287-9E12-C0628EFC69A0}"/>
              </a:ext>
            </a:extLst>
          </p:cNvPr>
          <p:cNvSpPr/>
          <p:nvPr/>
        </p:nvSpPr>
        <p:spPr>
          <a:xfrm>
            <a:off x="4554747" y="5244860"/>
            <a:ext cx="4045789" cy="276046"/>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862187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5"/>
            <a:ext cx="12195831" cy="6854057"/>
          </a:xfrm>
          <a:prstGeom prst="rect">
            <a:avLst/>
          </a:prstGeom>
        </p:spPr>
      </p:pic>
      <p:sp>
        <p:nvSpPr>
          <p:cNvPr id="6" name="CuadroTexto 5"/>
          <p:cNvSpPr txBox="1"/>
          <p:nvPr/>
        </p:nvSpPr>
        <p:spPr>
          <a:xfrm>
            <a:off x="607161" y="3897048"/>
            <a:ext cx="10981508" cy="1323439"/>
          </a:xfrm>
          <a:prstGeom prst="rect">
            <a:avLst/>
          </a:prstGeom>
          <a:noFill/>
        </p:spPr>
        <p:txBody>
          <a:bodyPr wrap="square" rtlCol="0">
            <a:spAutoFit/>
          </a:bodyPr>
          <a:lstStyle/>
          <a:p>
            <a:pPr algn="ctr"/>
            <a:r>
              <a:rPr lang="es-ES" sz="8000" b="1" dirty="0">
                <a:solidFill>
                  <a:schemeClr val="bg1"/>
                </a:solidFill>
                <a:latin typeface="Swis721 Cn BT" panose="020B0506020202030204" pitchFamily="34" charset="0"/>
                <a:cs typeface="Arial" panose="020B0604020202020204" pitchFamily="34" charset="0"/>
              </a:rPr>
              <a:t>Gracias!</a:t>
            </a:r>
          </a:p>
        </p:txBody>
      </p:sp>
    </p:spTree>
    <p:extLst>
      <p:ext uri="{BB962C8B-B14F-4D97-AF65-F5344CB8AC3E}">
        <p14:creationId xmlns:p14="http://schemas.microsoft.com/office/powerpoint/2010/main" val="2181925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D1301363-2238-4DAA-A014-6649745612C3}"/>
              </a:ext>
            </a:extLst>
          </p:cNvPr>
          <p:cNvSpPr/>
          <p:nvPr/>
        </p:nvSpPr>
        <p:spPr>
          <a:xfrm>
            <a:off x="802257" y="1863306"/>
            <a:ext cx="10420709" cy="3217652"/>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4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SPI</a:t>
            </a:r>
            <a:r>
              <a:rPr lang="es-CO" sz="3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s-CO"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“SISTEMA DE SEGUIMIENTO A PROYECTOS DE INVERSIÓN</a:t>
            </a:r>
            <a:r>
              <a:rPr lang="es-CO"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del Departamento Nacional de Planeación; conforme a lo dispuesto en artículo 148 de la </a:t>
            </a:r>
            <a:r>
              <a:rPr lang="es-CO"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ley 1753 de 2015</a:t>
            </a:r>
            <a:r>
              <a:rPr lang="es-CO" sz="2800" u="none"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[1]</a:t>
            </a:r>
            <a:r>
              <a:rPr lang="es-CO"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modificado por el </a:t>
            </a:r>
            <a:r>
              <a:rPr lang="es-CO"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artículo 38 de la ley 1955 de 2019</a:t>
            </a:r>
            <a:r>
              <a:rPr lang="es-CO" sz="2800" u="none"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[2]</a:t>
            </a:r>
            <a:r>
              <a:rPr lang="es-CO"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en la </a:t>
            </a:r>
            <a:r>
              <a:rPr lang="es-CO"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Resolución 4788 de 2016</a:t>
            </a:r>
            <a:r>
              <a:rPr lang="es-CO" sz="2800" u="none"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[3]</a:t>
            </a:r>
            <a:r>
              <a:rPr lang="es-CO"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y a la </a:t>
            </a:r>
            <a:r>
              <a:rPr lang="es-CO"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Resolución Reglamentaria Orgánica 0035 de 2020</a:t>
            </a:r>
            <a:r>
              <a:rPr lang="es-CO" sz="2800" u="none"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[4]</a:t>
            </a:r>
            <a:r>
              <a:rPr lang="es-CO"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 la  Contraloría General de la República</a:t>
            </a:r>
            <a:endParaRPr lang="es-CO" sz="2800" dirty="0">
              <a:solidFill>
                <a:schemeClr val="tx1"/>
              </a:solidFill>
            </a:endParaRPr>
          </a:p>
        </p:txBody>
      </p:sp>
    </p:spTree>
    <p:extLst>
      <p:ext uri="{BB962C8B-B14F-4D97-AF65-F5344CB8AC3E}">
        <p14:creationId xmlns:p14="http://schemas.microsoft.com/office/powerpoint/2010/main" val="311450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D464F8C1-D11B-47C0-A56B-AD4ADB4C294F}"/>
              </a:ext>
            </a:extLst>
          </p:cNvPr>
          <p:cNvPicPr>
            <a:picLocks noChangeAspect="1"/>
          </p:cNvPicPr>
          <p:nvPr/>
        </p:nvPicPr>
        <p:blipFill>
          <a:blip r:embed="rId2"/>
          <a:stretch>
            <a:fillRect/>
          </a:stretch>
        </p:blipFill>
        <p:spPr>
          <a:xfrm>
            <a:off x="1197931" y="948905"/>
            <a:ext cx="8273873" cy="5404643"/>
          </a:xfrm>
          <a:prstGeom prst="rect">
            <a:avLst/>
          </a:prstGeom>
        </p:spPr>
      </p:pic>
      <p:sp>
        <p:nvSpPr>
          <p:cNvPr id="8" name="Rectángulo: esquinas redondeadas 7">
            <a:extLst>
              <a:ext uri="{FF2B5EF4-FFF2-40B4-BE49-F238E27FC236}">
                <a16:creationId xmlns:a16="http://schemas.microsoft.com/office/drawing/2014/main" id="{7E26BC5F-DEC4-4BA0-9F80-1F17893E696B}"/>
              </a:ext>
            </a:extLst>
          </p:cNvPr>
          <p:cNvSpPr/>
          <p:nvPr/>
        </p:nvSpPr>
        <p:spPr>
          <a:xfrm>
            <a:off x="1427672" y="5426015"/>
            <a:ext cx="7901796" cy="87126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013702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esquinas redondeadas 5">
            <a:extLst>
              <a:ext uri="{FF2B5EF4-FFF2-40B4-BE49-F238E27FC236}">
                <a16:creationId xmlns:a16="http://schemas.microsoft.com/office/drawing/2014/main" id="{97FE6147-8241-4CBB-95B5-B39D8EE9E8B4}"/>
              </a:ext>
            </a:extLst>
          </p:cNvPr>
          <p:cNvSpPr/>
          <p:nvPr/>
        </p:nvSpPr>
        <p:spPr>
          <a:xfrm>
            <a:off x="1802921" y="790757"/>
            <a:ext cx="6072996" cy="701613"/>
          </a:xfrm>
          <a:prstGeom prst="roundRect">
            <a:avLst/>
          </a:prstGeom>
          <a:solidFill>
            <a:schemeClr val="bg1"/>
          </a:solidFill>
          <a:ln w="19050">
            <a:solidFill>
              <a:srgbClr val="3437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i="0" u="none" strike="noStrike" baseline="0" dirty="0">
                <a:solidFill>
                  <a:srgbClr val="000000"/>
                </a:solidFill>
                <a:latin typeface="Tahoma" panose="020B0604030504040204" pitchFamily="34" charset="0"/>
              </a:rPr>
              <a:t>¿QUÉ ES EL SPI Y PARA QUÉ SIRVE?</a:t>
            </a:r>
            <a:endParaRPr lang="es-CO" sz="2400" dirty="0"/>
          </a:p>
        </p:txBody>
      </p:sp>
      <p:pic>
        <p:nvPicPr>
          <p:cNvPr id="8" name="Imagen 7">
            <a:extLst>
              <a:ext uri="{FF2B5EF4-FFF2-40B4-BE49-F238E27FC236}">
                <a16:creationId xmlns:a16="http://schemas.microsoft.com/office/drawing/2014/main" id="{B096231D-5514-4FC8-84F7-C1B8C6EDA1D0}"/>
              </a:ext>
            </a:extLst>
          </p:cNvPr>
          <p:cNvPicPr>
            <a:picLocks noChangeAspect="1"/>
          </p:cNvPicPr>
          <p:nvPr/>
        </p:nvPicPr>
        <p:blipFill>
          <a:blip r:embed="rId2"/>
          <a:stretch>
            <a:fillRect/>
          </a:stretch>
        </p:blipFill>
        <p:spPr>
          <a:xfrm>
            <a:off x="1656272" y="1759789"/>
            <a:ext cx="7746521" cy="4753035"/>
          </a:xfrm>
          <a:prstGeom prst="rect">
            <a:avLst/>
          </a:prstGeom>
        </p:spPr>
      </p:pic>
    </p:spTree>
    <p:extLst>
      <p:ext uri="{BB962C8B-B14F-4D97-AF65-F5344CB8AC3E}">
        <p14:creationId xmlns:p14="http://schemas.microsoft.com/office/powerpoint/2010/main" val="3472516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2376A8F-9AFC-4484-8A48-E592B745E30A}"/>
              </a:ext>
            </a:extLst>
          </p:cNvPr>
          <p:cNvPicPr>
            <a:picLocks noChangeAspect="1"/>
          </p:cNvPicPr>
          <p:nvPr/>
        </p:nvPicPr>
        <p:blipFill>
          <a:blip r:embed="rId2"/>
          <a:stretch>
            <a:fillRect/>
          </a:stretch>
        </p:blipFill>
        <p:spPr>
          <a:xfrm>
            <a:off x="552091" y="1302589"/>
            <a:ext cx="8597627" cy="4968815"/>
          </a:xfrm>
          <a:prstGeom prst="rect">
            <a:avLst/>
          </a:prstGeom>
        </p:spPr>
      </p:pic>
    </p:spTree>
    <p:extLst>
      <p:ext uri="{BB962C8B-B14F-4D97-AF65-F5344CB8AC3E}">
        <p14:creationId xmlns:p14="http://schemas.microsoft.com/office/powerpoint/2010/main" val="286324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8B8E95C-DE1A-42DD-AD1D-1E4C02DC665C}"/>
              </a:ext>
            </a:extLst>
          </p:cNvPr>
          <p:cNvPicPr>
            <a:picLocks noChangeAspect="1"/>
          </p:cNvPicPr>
          <p:nvPr/>
        </p:nvPicPr>
        <p:blipFill>
          <a:blip r:embed="rId2"/>
          <a:stretch>
            <a:fillRect/>
          </a:stretch>
        </p:blipFill>
        <p:spPr>
          <a:xfrm>
            <a:off x="591709" y="891751"/>
            <a:ext cx="7801793" cy="5434041"/>
          </a:xfrm>
          <a:prstGeom prst="rect">
            <a:avLst/>
          </a:prstGeom>
        </p:spPr>
      </p:pic>
      <p:sp>
        <p:nvSpPr>
          <p:cNvPr id="2" name="Rectángulo 1">
            <a:extLst>
              <a:ext uri="{FF2B5EF4-FFF2-40B4-BE49-F238E27FC236}">
                <a16:creationId xmlns:a16="http://schemas.microsoft.com/office/drawing/2014/main" id="{0BF052B7-6CD5-444E-90E3-75110FB62AE4}"/>
              </a:ext>
            </a:extLst>
          </p:cNvPr>
          <p:cNvSpPr/>
          <p:nvPr/>
        </p:nvSpPr>
        <p:spPr>
          <a:xfrm>
            <a:off x="8859328" y="2669876"/>
            <a:ext cx="1017917" cy="759124"/>
          </a:xfrm>
          <a:prstGeom prst="rect">
            <a:avLst/>
          </a:prstGeom>
          <a:solidFill>
            <a:srgbClr val="FF5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t>Usuario de consulta </a:t>
            </a:r>
            <a:endParaRPr lang="es-CO" sz="1200" dirty="0"/>
          </a:p>
        </p:txBody>
      </p:sp>
      <p:sp>
        <p:nvSpPr>
          <p:cNvPr id="4" name="Rectángulo: esquinas redondeadas 3">
            <a:extLst>
              <a:ext uri="{FF2B5EF4-FFF2-40B4-BE49-F238E27FC236}">
                <a16:creationId xmlns:a16="http://schemas.microsoft.com/office/drawing/2014/main" id="{C2E596FE-2422-4D9C-947F-A276A17DDA34}"/>
              </a:ext>
            </a:extLst>
          </p:cNvPr>
          <p:cNvSpPr/>
          <p:nvPr/>
        </p:nvSpPr>
        <p:spPr>
          <a:xfrm>
            <a:off x="8773064" y="4045789"/>
            <a:ext cx="2424023" cy="845388"/>
          </a:xfrm>
          <a:prstGeom prst="roundRect">
            <a:avLst/>
          </a:prstGeom>
          <a:solidFill>
            <a:srgbClr val="FF5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t>Puede revisar el “avance y/o </a:t>
            </a:r>
            <a:r>
              <a:rPr lang="es-MX" sz="1200" dirty="0" err="1"/>
              <a:t>diligenciameinto</a:t>
            </a:r>
            <a:r>
              <a:rPr lang="es-MX" sz="1200" dirty="0"/>
              <a:t> del reporte mensual</a:t>
            </a:r>
            <a:endParaRPr lang="es-CO" sz="1200" dirty="0"/>
          </a:p>
        </p:txBody>
      </p:sp>
      <p:cxnSp>
        <p:nvCxnSpPr>
          <p:cNvPr id="6" name="Conector recto de flecha 5">
            <a:extLst>
              <a:ext uri="{FF2B5EF4-FFF2-40B4-BE49-F238E27FC236}">
                <a16:creationId xmlns:a16="http://schemas.microsoft.com/office/drawing/2014/main" id="{973605A3-E71D-445E-8EBB-72733B1AD5EA}"/>
              </a:ext>
            </a:extLst>
          </p:cNvPr>
          <p:cNvCxnSpPr>
            <a:cxnSpLocks/>
            <a:stCxn id="2" idx="2"/>
          </p:cNvCxnSpPr>
          <p:nvPr/>
        </p:nvCxnSpPr>
        <p:spPr>
          <a:xfrm>
            <a:off x="9368287" y="3429000"/>
            <a:ext cx="0" cy="6167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6913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CD5F06D-8CDF-4D8E-987B-37D790628735}"/>
              </a:ext>
            </a:extLst>
          </p:cNvPr>
          <p:cNvPicPr>
            <a:picLocks noChangeAspect="1"/>
          </p:cNvPicPr>
          <p:nvPr/>
        </p:nvPicPr>
        <p:blipFill>
          <a:blip r:embed="rId2"/>
          <a:stretch>
            <a:fillRect/>
          </a:stretch>
        </p:blipFill>
        <p:spPr>
          <a:xfrm>
            <a:off x="794662" y="273876"/>
            <a:ext cx="8901430" cy="6083082"/>
          </a:xfrm>
          <a:prstGeom prst="rect">
            <a:avLst/>
          </a:prstGeom>
        </p:spPr>
      </p:pic>
    </p:spTree>
    <p:extLst>
      <p:ext uri="{BB962C8B-B14F-4D97-AF65-F5344CB8AC3E}">
        <p14:creationId xmlns:p14="http://schemas.microsoft.com/office/powerpoint/2010/main" val="1025986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2F0103E-7E63-4C08-8AF6-1E87DCD4A666}"/>
              </a:ext>
            </a:extLst>
          </p:cNvPr>
          <p:cNvPicPr>
            <a:picLocks noChangeAspect="1"/>
          </p:cNvPicPr>
          <p:nvPr/>
        </p:nvPicPr>
        <p:blipFill>
          <a:blip r:embed="rId2"/>
          <a:stretch>
            <a:fillRect/>
          </a:stretch>
        </p:blipFill>
        <p:spPr>
          <a:xfrm>
            <a:off x="149837" y="1146463"/>
            <a:ext cx="11892326" cy="5015985"/>
          </a:xfrm>
          <a:prstGeom prst="rect">
            <a:avLst/>
          </a:prstGeom>
        </p:spPr>
      </p:pic>
      <p:cxnSp>
        <p:nvCxnSpPr>
          <p:cNvPr id="7" name="Conector recto de flecha 6">
            <a:extLst>
              <a:ext uri="{FF2B5EF4-FFF2-40B4-BE49-F238E27FC236}">
                <a16:creationId xmlns:a16="http://schemas.microsoft.com/office/drawing/2014/main" id="{AAE2A8DA-6955-4C79-ABC5-205012CE0AE6}"/>
              </a:ext>
            </a:extLst>
          </p:cNvPr>
          <p:cNvCxnSpPr>
            <a:cxnSpLocks/>
          </p:cNvCxnSpPr>
          <p:nvPr/>
        </p:nvCxnSpPr>
        <p:spPr>
          <a:xfrm flipH="1">
            <a:off x="4313207" y="3847381"/>
            <a:ext cx="3381555"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5856F244-1FB4-497E-ABC0-8EF8B087DB0C}"/>
              </a:ext>
            </a:extLst>
          </p:cNvPr>
          <p:cNvCxnSpPr/>
          <p:nvPr/>
        </p:nvCxnSpPr>
        <p:spPr>
          <a:xfrm>
            <a:off x="1155940" y="5279366"/>
            <a:ext cx="72461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ángulo: esquinas redondeadas 10">
            <a:extLst>
              <a:ext uri="{FF2B5EF4-FFF2-40B4-BE49-F238E27FC236}">
                <a16:creationId xmlns:a16="http://schemas.microsoft.com/office/drawing/2014/main" id="{9BF16C0B-B31E-4679-B05F-AC2B73D0777D}"/>
              </a:ext>
            </a:extLst>
          </p:cNvPr>
          <p:cNvSpPr/>
          <p:nvPr/>
        </p:nvSpPr>
        <p:spPr>
          <a:xfrm>
            <a:off x="4313207" y="5132717"/>
            <a:ext cx="603849" cy="29329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3" name="Conector recto de flecha 12">
            <a:extLst>
              <a:ext uri="{FF2B5EF4-FFF2-40B4-BE49-F238E27FC236}">
                <a16:creationId xmlns:a16="http://schemas.microsoft.com/office/drawing/2014/main" id="{09571108-9069-47BB-814C-509581404005}"/>
              </a:ext>
            </a:extLst>
          </p:cNvPr>
          <p:cNvCxnSpPr/>
          <p:nvPr/>
        </p:nvCxnSpPr>
        <p:spPr>
          <a:xfrm>
            <a:off x="4019909" y="3122762"/>
            <a:ext cx="3381555"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2323733E-0453-472B-BA68-891FD14CC45E}"/>
              </a:ext>
            </a:extLst>
          </p:cNvPr>
          <p:cNvCxnSpPr/>
          <p:nvPr/>
        </p:nvCxnSpPr>
        <p:spPr>
          <a:xfrm>
            <a:off x="4485736" y="2717321"/>
            <a:ext cx="2907102" cy="30192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ángulo: esquinas redondeadas 15">
            <a:extLst>
              <a:ext uri="{FF2B5EF4-FFF2-40B4-BE49-F238E27FC236}">
                <a16:creationId xmlns:a16="http://schemas.microsoft.com/office/drawing/2014/main" id="{93F7866F-3030-4C18-ABF4-7846364D4036}"/>
              </a:ext>
            </a:extLst>
          </p:cNvPr>
          <p:cNvSpPr/>
          <p:nvPr/>
        </p:nvSpPr>
        <p:spPr>
          <a:xfrm>
            <a:off x="7617125" y="2898475"/>
            <a:ext cx="2458528" cy="40539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solidFill>
              </a:rPr>
              <a:t>Se puede buscar el Proyecto con el </a:t>
            </a:r>
            <a:r>
              <a:rPr lang="es-MX" sz="1400" b="1" dirty="0">
                <a:solidFill>
                  <a:schemeClr val="tx1"/>
                </a:solidFill>
              </a:rPr>
              <a:t>código bpin </a:t>
            </a:r>
            <a:endParaRPr lang="es-CO" sz="1400" b="1" dirty="0">
              <a:solidFill>
                <a:schemeClr val="tx1"/>
              </a:solidFill>
            </a:endParaRPr>
          </a:p>
        </p:txBody>
      </p:sp>
      <p:sp>
        <p:nvSpPr>
          <p:cNvPr id="18" name="Rectángulo: esquinas redondeadas 17">
            <a:extLst>
              <a:ext uri="{FF2B5EF4-FFF2-40B4-BE49-F238E27FC236}">
                <a16:creationId xmlns:a16="http://schemas.microsoft.com/office/drawing/2014/main" id="{EAB64318-5F5F-40D8-B25F-87CBF5E2AA20}"/>
              </a:ext>
            </a:extLst>
          </p:cNvPr>
          <p:cNvSpPr/>
          <p:nvPr/>
        </p:nvSpPr>
        <p:spPr>
          <a:xfrm>
            <a:off x="7694762" y="3644683"/>
            <a:ext cx="2458528" cy="40539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solidFill>
              </a:rPr>
              <a:t>Mes a Informar </a:t>
            </a:r>
            <a:endParaRPr lang="es-CO" sz="1400" b="1" dirty="0">
              <a:solidFill>
                <a:schemeClr val="tx1"/>
              </a:solidFill>
            </a:endParaRPr>
          </a:p>
        </p:txBody>
      </p:sp>
      <p:sp>
        <p:nvSpPr>
          <p:cNvPr id="20" name="Rectángulo: esquinas redondeadas 19">
            <a:extLst>
              <a:ext uri="{FF2B5EF4-FFF2-40B4-BE49-F238E27FC236}">
                <a16:creationId xmlns:a16="http://schemas.microsoft.com/office/drawing/2014/main" id="{36EC8854-A2D1-484C-84D5-B9EDD469E80C}"/>
              </a:ext>
            </a:extLst>
          </p:cNvPr>
          <p:cNvSpPr/>
          <p:nvPr/>
        </p:nvSpPr>
        <p:spPr>
          <a:xfrm>
            <a:off x="149837" y="5132717"/>
            <a:ext cx="1006103" cy="497961"/>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solidFill>
              </a:rPr>
              <a:t>Estado del Proyecto </a:t>
            </a:r>
            <a:endParaRPr lang="es-CO" sz="1400" dirty="0">
              <a:solidFill>
                <a:schemeClr val="tx1"/>
              </a:solidFill>
            </a:endParaRPr>
          </a:p>
        </p:txBody>
      </p:sp>
      <p:sp>
        <p:nvSpPr>
          <p:cNvPr id="21" name="Rectángulo 20">
            <a:extLst>
              <a:ext uri="{FF2B5EF4-FFF2-40B4-BE49-F238E27FC236}">
                <a16:creationId xmlns:a16="http://schemas.microsoft.com/office/drawing/2014/main" id="{910A83D8-C364-4F6C-81EE-A1921CB179D8}"/>
              </a:ext>
            </a:extLst>
          </p:cNvPr>
          <p:cNvSpPr/>
          <p:nvPr/>
        </p:nvSpPr>
        <p:spPr>
          <a:xfrm>
            <a:off x="1880558" y="4684143"/>
            <a:ext cx="2432649" cy="80222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Rectángulo: esquinas redondeadas 22">
            <a:extLst>
              <a:ext uri="{FF2B5EF4-FFF2-40B4-BE49-F238E27FC236}">
                <a16:creationId xmlns:a16="http://schemas.microsoft.com/office/drawing/2014/main" id="{EB522B9D-E243-4483-8485-FB04F9C6A50F}"/>
              </a:ext>
            </a:extLst>
          </p:cNvPr>
          <p:cNvSpPr/>
          <p:nvPr/>
        </p:nvSpPr>
        <p:spPr>
          <a:xfrm>
            <a:off x="2035989" y="6152675"/>
            <a:ext cx="2121786" cy="497961"/>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solidFill>
              </a:rPr>
              <a:t>Listado de Proyectos a cargo </a:t>
            </a:r>
            <a:endParaRPr lang="es-CO" sz="1400" dirty="0">
              <a:solidFill>
                <a:schemeClr val="tx1"/>
              </a:solidFill>
            </a:endParaRPr>
          </a:p>
        </p:txBody>
      </p:sp>
      <p:cxnSp>
        <p:nvCxnSpPr>
          <p:cNvPr id="25" name="Conector recto de flecha 24">
            <a:extLst>
              <a:ext uri="{FF2B5EF4-FFF2-40B4-BE49-F238E27FC236}">
                <a16:creationId xmlns:a16="http://schemas.microsoft.com/office/drawing/2014/main" id="{4A8ED1B8-AFA7-488D-B4A5-BF568985D0D9}"/>
              </a:ext>
            </a:extLst>
          </p:cNvPr>
          <p:cNvCxnSpPr/>
          <p:nvPr/>
        </p:nvCxnSpPr>
        <p:spPr>
          <a:xfrm>
            <a:off x="3010619" y="5486363"/>
            <a:ext cx="0" cy="66631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06110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6168</TotalTime>
  <Words>361</Words>
  <Application>Microsoft Office PowerPoint</Application>
  <PresentationFormat>Panorámica</PresentationFormat>
  <Paragraphs>32</Paragraphs>
  <Slides>27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27</vt:i4>
      </vt:variant>
    </vt:vector>
  </HeadingPairs>
  <TitlesOfParts>
    <vt:vector size="34" baseType="lpstr">
      <vt:lpstr>Arial</vt:lpstr>
      <vt:lpstr>Arial Black</vt:lpstr>
      <vt:lpstr>Calibri</vt:lpstr>
      <vt:lpstr>Calibri Light</vt:lpstr>
      <vt:lpstr>Swis721 Cn BT</vt:lpstr>
      <vt:lpstr>Tahoma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Marcela Maldonado Salazar</dc:creator>
  <cp:lastModifiedBy>Marìa Monica Villamil Gallego</cp:lastModifiedBy>
  <cp:revision>226</cp:revision>
  <cp:lastPrinted>2020-06-18T19:36:34Z</cp:lastPrinted>
  <dcterms:created xsi:type="dcterms:W3CDTF">2020-01-03T19:29:38Z</dcterms:created>
  <dcterms:modified xsi:type="dcterms:W3CDTF">2020-11-18T13:10:21Z</dcterms:modified>
</cp:coreProperties>
</file>